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 id="2147483833" r:id="rId5"/>
    <p:sldMasterId id="2147483899" r:id="rId6"/>
  </p:sldMasterIdLst>
  <p:notesMasterIdLst>
    <p:notesMasterId r:id="rId52"/>
  </p:notesMasterIdLst>
  <p:sldIdLst>
    <p:sldId id="283" r:id="rId7"/>
    <p:sldId id="365" r:id="rId8"/>
    <p:sldId id="258" r:id="rId9"/>
    <p:sldId id="269" r:id="rId10"/>
    <p:sldId id="363" r:id="rId11"/>
    <p:sldId id="2147482915" r:id="rId12"/>
    <p:sldId id="2147479616" r:id="rId13"/>
    <p:sldId id="2147479623" r:id="rId14"/>
    <p:sldId id="2147482893" r:id="rId15"/>
    <p:sldId id="2147482894" r:id="rId16"/>
    <p:sldId id="2147479642" r:id="rId17"/>
    <p:sldId id="2147482891" r:id="rId18"/>
    <p:sldId id="2147479644" r:id="rId19"/>
    <p:sldId id="2147479624" r:id="rId20"/>
    <p:sldId id="2147482912" r:id="rId21"/>
    <p:sldId id="2147482897" r:id="rId22"/>
    <p:sldId id="2147482898" r:id="rId23"/>
    <p:sldId id="2147482926" r:id="rId24"/>
    <p:sldId id="2147482927" r:id="rId25"/>
    <p:sldId id="2147482900" r:id="rId26"/>
    <p:sldId id="2147482899" r:id="rId27"/>
    <p:sldId id="2147482901" r:id="rId28"/>
    <p:sldId id="2147482916" r:id="rId29"/>
    <p:sldId id="2147482920" r:id="rId30"/>
    <p:sldId id="2147482922" r:id="rId31"/>
    <p:sldId id="2147482923" r:id="rId32"/>
    <p:sldId id="2147482921" r:id="rId33"/>
    <p:sldId id="2147479631" r:id="rId34"/>
    <p:sldId id="2147479663" r:id="rId35"/>
    <p:sldId id="377" r:id="rId36"/>
    <p:sldId id="2147482913" r:id="rId37"/>
    <p:sldId id="2147479615" r:id="rId38"/>
    <p:sldId id="2147482902" r:id="rId39"/>
    <p:sldId id="2147479592" r:id="rId40"/>
    <p:sldId id="2147479618" r:id="rId41"/>
    <p:sldId id="2147479660" r:id="rId42"/>
    <p:sldId id="2147482904" r:id="rId43"/>
    <p:sldId id="2147482905" r:id="rId44"/>
    <p:sldId id="2147482906" r:id="rId45"/>
    <p:sldId id="2147482907" r:id="rId46"/>
    <p:sldId id="2147482908" r:id="rId47"/>
    <p:sldId id="2147482909" r:id="rId48"/>
    <p:sldId id="2147482910" r:id="rId49"/>
    <p:sldId id="2147479641" r:id="rId50"/>
    <p:sldId id="214748291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8694"/>
    <a:srgbClr val="5DA7E7"/>
    <a:srgbClr val="71D9FF"/>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7EC452-BE68-20E0-3850-CC04B59920BC}" v="97" dt="2025-10-22T11:09:08.009"/>
    <p1510:client id="{8A390F42-B1EF-F14A-A7AF-BCDC1193FBDF}" v="54" dt="2025-10-21T15:23:48.635"/>
    <p1510:client id="{F746041C-82D7-217A-CBE7-BB7ED35ECBFF}" v="3" dt="2025-10-22T17:26:31.9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9"/>
    <p:restoredTop sz="96271"/>
  </p:normalViewPr>
  <p:slideViewPr>
    <p:cSldViewPr snapToGrid="0">
      <p:cViewPr varScale="1">
        <p:scale>
          <a:sx n="112" d="100"/>
          <a:sy n="112" d="100"/>
        </p:scale>
        <p:origin x="592"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6/11/relationships/changesInfo" Target="changesInfos/changesInfo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wyneth Peña-Siguenza" userId="S::gwynethp@microsoft.com::42e4cf84-09c2-4e31-8cfe-799f11230782" providerId="AD" clId="Web-{377EC452-BE68-20E0-3850-CC04B59920BC}"/>
    <pc:docChg chg="addSld delSld modSld">
      <pc:chgData name="Gwyneth Peña-Siguenza" userId="S::gwynethp@microsoft.com::42e4cf84-09c2-4e31-8cfe-799f11230782" providerId="AD" clId="Web-{377EC452-BE68-20E0-3850-CC04B59920BC}" dt="2025-10-22T11:09:08.024" v="74" actId="20577"/>
      <pc:docMkLst>
        <pc:docMk/>
      </pc:docMkLst>
      <pc:sldChg chg="modSp">
        <pc:chgData name="Gwyneth Peña-Siguenza" userId="S::gwynethp@microsoft.com::42e4cf84-09c2-4e31-8cfe-799f11230782" providerId="AD" clId="Web-{377EC452-BE68-20E0-3850-CC04B59920BC}" dt="2025-10-22T10:59:29.237" v="11" actId="20577"/>
        <pc:sldMkLst>
          <pc:docMk/>
          <pc:sldMk cId="3463852131" sldId="2147482898"/>
        </pc:sldMkLst>
        <pc:spChg chg="mod">
          <ac:chgData name="Gwyneth Peña-Siguenza" userId="S::gwynethp@microsoft.com::42e4cf84-09c2-4e31-8cfe-799f11230782" providerId="AD" clId="Web-{377EC452-BE68-20E0-3850-CC04B59920BC}" dt="2025-10-22T10:59:29.237" v="11" actId="20577"/>
          <ac:spMkLst>
            <pc:docMk/>
            <pc:sldMk cId="3463852131" sldId="2147482898"/>
            <ac:spMk id="2" creationId="{356C6552-BB92-F03C-FDBD-9456B3332363}"/>
          </ac:spMkLst>
        </pc:spChg>
      </pc:sldChg>
      <pc:sldChg chg="mod modShow">
        <pc:chgData name="Gwyneth Peña-Siguenza" userId="S::gwynethp@microsoft.com::42e4cf84-09c2-4e31-8cfe-799f11230782" providerId="AD" clId="Web-{377EC452-BE68-20E0-3850-CC04B59920BC}" dt="2025-10-22T10:59:50.971" v="14"/>
        <pc:sldMkLst>
          <pc:docMk/>
          <pc:sldMk cId="3670823765" sldId="2147482899"/>
        </pc:sldMkLst>
      </pc:sldChg>
      <pc:sldChg chg="mod modShow">
        <pc:chgData name="Gwyneth Peña-Siguenza" userId="S::gwynethp@microsoft.com::42e4cf84-09c2-4e31-8cfe-799f11230782" providerId="AD" clId="Web-{377EC452-BE68-20E0-3850-CC04B59920BC}" dt="2025-10-22T11:00:15.191" v="15"/>
        <pc:sldMkLst>
          <pc:docMk/>
          <pc:sldMk cId="988507402" sldId="2147482912"/>
        </pc:sldMkLst>
      </pc:sldChg>
      <pc:sldChg chg="del">
        <pc:chgData name="Gwyneth Peña-Siguenza" userId="S::gwynethp@microsoft.com::42e4cf84-09c2-4e31-8cfe-799f11230782" providerId="AD" clId="Web-{377EC452-BE68-20E0-3850-CC04B59920BC}" dt="2025-10-22T11:00:40.925" v="17"/>
        <pc:sldMkLst>
          <pc:docMk/>
          <pc:sldMk cId="2250311441" sldId="2147482917"/>
        </pc:sldMkLst>
      </pc:sldChg>
      <pc:sldChg chg="del">
        <pc:chgData name="Gwyneth Peña-Siguenza" userId="S::gwynethp@microsoft.com::42e4cf84-09c2-4e31-8cfe-799f11230782" providerId="AD" clId="Web-{377EC452-BE68-20E0-3850-CC04B59920BC}" dt="2025-10-22T11:00:40.925" v="16"/>
        <pc:sldMkLst>
          <pc:docMk/>
          <pc:sldMk cId="357104927" sldId="2147482918"/>
        </pc:sldMkLst>
      </pc:sldChg>
      <pc:sldChg chg="del">
        <pc:chgData name="Gwyneth Peña-Siguenza" userId="S::gwynethp@microsoft.com::42e4cf84-09c2-4e31-8cfe-799f11230782" providerId="AD" clId="Web-{377EC452-BE68-20E0-3850-CC04B59920BC}" dt="2025-10-22T10:56:54.875" v="2"/>
        <pc:sldMkLst>
          <pc:docMk/>
          <pc:sldMk cId="4239352525" sldId="2147482919"/>
        </pc:sldMkLst>
      </pc:sldChg>
      <pc:sldChg chg="modSp add del">
        <pc:chgData name="Gwyneth Peña-Siguenza" userId="S::gwynethp@microsoft.com::42e4cf84-09c2-4e31-8cfe-799f11230782" providerId="AD" clId="Web-{377EC452-BE68-20E0-3850-CC04B59920BC}" dt="2025-10-22T11:07:24.174" v="61" actId="20577"/>
        <pc:sldMkLst>
          <pc:docMk/>
          <pc:sldMk cId="1518195026" sldId="2147482920"/>
        </pc:sldMkLst>
        <pc:spChg chg="mod">
          <ac:chgData name="Gwyneth Peña-Siguenza" userId="S::gwynethp@microsoft.com::42e4cf84-09c2-4e31-8cfe-799f11230782" providerId="AD" clId="Web-{377EC452-BE68-20E0-3850-CC04B59920BC}" dt="2025-10-22T11:07:24.174" v="61" actId="20577"/>
          <ac:spMkLst>
            <pc:docMk/>
            <pc:sldMk cId="1518195026" sldId="2147482920"/>
            <ac:spMk id="5" creationId="{EE2851A1-7BD4-6D80-9754-12B61C624B3D}"/>
          </ac:spMkLst>
        </pc:spChg>
      </pc:sldChg>
      <pc:sldChg chg="modSp add del">
        <pc:chgData name="Gwyneth Peña-Siguenza" userId="S::gwynethp@microsoft.com::42e4cf84-09c2-4e31-8cfe-799f11230782" providerId="AD" clId="Web-{377EC452-BE68-20E0-3850-CC04B59920BC}" dt="2025-10-22T11:09:08.024" v="74" actId="20577"/>
        <pc:sldMkLst>
          <pc:docMk/>
          <pc:sldMk cId="3898103797" sldId="2147482921"/>
        </pc:sldMkLst>
        <pc:spChg chg="mod">
          <ac:chgData name="Gwyneth Peña-Siguenza" userId="S::gwynethp@microsoft.com::42e4cf84-09c2-4e31-8cfe-799f11230782" providerId="AD" clId="Web-{377EC452-BE68-20E0-3850-CC04B59920BC}" dt="2025-10-22T11:08:52.477" v="70" actId="20577"/>
          <ac:spMkLst>
            <pc:docMk/>
            <pc:sldMk cId="3898103797" sldId="2147482921"/>
            <ac:spMk id="3" creationId="{398CC40B-D66D-368E-C353-6C8C567AFCC0}"/>
          </ac:spMkLst>
        </pc:spChg>
        <pc:spChg chg="mod">
          <ac:chgData name="Gwyneth Peña-Siguenza" userId="S::gwynethp@microsoft.com::42e4cf84-09c2-4e31-8cfe-799f11230782" providerId="AD" clId="Web-{377EC452-BE68-20E0-3850-CC04B59920BC}" dt="2025-10-22T11:09:08.024" v="74" actId="20577"/>
          <ac:spMkLst>
            <pc:docMk/>
            <pc:sldMk cId="3898103797" sldId="2147482921"/>
            <ac:spMk id="6" creationId="{62A0ABC7-AE41-D1B3-B0FD-FA3B2F57247A}"/>
          </ac:spMkLst>
        </pc:spChg>
      </pc:sldChg>
      <pc:sldChg chg="add">
        <pc:chgData name="Gwyneth Peña-Siguenza" userId="S::gwynethp@microsoft.com::42e4cf84-09c2-4e31-8cfe-799f11230782" providerId="AD" clId="Web-{377EC452-BE68-20E0-3850-CC04B59920BC}" dt="2025-10-22T11:00:45.097" v="19"/>
        <pc:sldMkLst>
          <pc:docMk/>
          <pc:sldMk cId="2798571938" sldId="2147482922"/>
        </pc:sldMkLst>
      </pc:sldChg>
      <pc:sldChg chg="modSp add">
        <pc:chgData name="Gwyneth Peña-Siguenza" userId="S::gwynethp@microsoft.com::42e4cf84-09c2-4e31-8cfe-799f11230782" providerId="AD" clId="Web-{377EC452-BE68-20E0-3850-CC04B59920BC}" dt="2025-10-22T11:08:30.929" v="66" actId="20577"/>
        <pc:sldMkLst>
          <pc:docMk/>
          <pc:sldMk cId="265581425" sldId="2147482923"/>
        </pc:sldMkLst>
        <pc:spChg chg="mod">
          <ac:chgData name="Gwyneth Peña-Siguenza" userId="S::gwynethp@microsoft.com::42e4cf84-09c2-4e31-8cfe-799f11230782" providerId="AD" clId="Web-{377EC452-BE68-20E0-3850-CC04B59920BC}" dt="2025-10-22T11:08:30.929" v="66" actId="20577"/>
          <ac:spMkLst>
            <pc:docMk/>
            <pc:sldMk cId="265581425" sldId="2147482923"/>
            <ac:spMk id="6" creationId="{B3EF2040-D2D7-E296-9E38-95B02F94BC32}"/>
          </ac:spMkLst>
        </pc:spChg>
      </pc:sldChg>
      <pc:sldChg chg="modSp add">
        <pc:chgData name="Gwyneth Peña-Siguenza" userId="S::gwynethp@microsoft.com::42e4cf84-09c2-4e31-8cfe-799f11230782" providerId="AD" clId="Web-{377EC452-BE68-20E0-3850-CC04B59920BC}" dt="2025-10-22T11:06:26.279" v="51"/>
        <pc:sldMkLst>
          <pc:docMk/>
          <pc:sldMk cId="2794707002" sldId="2147482926"/>
        </pc:sldMkLst>
        <pc:spChg chg="mod">
          <ac:chgData name="Gwyneth Peña-Siguenza" userId="S::gwynethp@microsoft.com::42e4cf84-09c2-4e31-8cfe-799f11230782" providerId="AD" clId="Web-{377EC452-BE68-20E0-3850-CC04B59920BC}" dt="2025-10-22T11:02:59.036" v="23" actId="20577"/>
          <ac:spMkLst>
            <pc:docMk/>
            <pc:sldMk cId="2794707002" sldId="2147482926"/>
            <ac:spMk id="2" creationId="{57617D8C-D840-530C-E007-20633F3BB274}"/>
          </ac:spMkLst>
        </pc:spChg>
        <pc:spChg chg="mod">
          <ac:chgData name="Gwyneth Peña-Siguenza" userId="S::gwynethp@microsoft.com::42e4cf84-09c2-4e31-8cfe-799f11230782" providerId="AD" clId="Web-{377EC452-BE68-20E0-3850-CC04B59920BC}" dt="2025-10-22T11:05:50.338" v="25" actId="20577"/>
          <ac:spMkLst>
            <pc:docMk/>
            <pc:sldMk cId="2794707002" sldId="2147482926"/>
            <ac:spMk id="3" creationId="{288CED59-3565-6FE5-B30F-000FEA50E64E}"/>
          </ac:spMkLst>
        </pc:spChg>
        <pc:graphicFrameChg chg="mod modGraphic">
          <ac:chgData name="Gwyneth Peña-Siguenza" userId="S::gwynethp@microsoft.com::42e4cf84-09c2-4e31-8cfe-799f11230782" providerId="AD" clId="Web-{377EC452-BE68-20E0-3850-CC04B59920BC}" dt="2025-10-22T11:06:26.279" v="51"/>
          <ac:graphicFrameMkLst>
            <pc:docMk/>
            <pc:sldMk cId="2794707002" sldId="2147482926"/>
            <ac:graphicFrameMk id="4" creationId="{3489EDC8-CB50-36C2-1E68-A234DF74DA0D}"/>
          </ac:graphicFrameMkLst>
        </pc:graphicFrameChg>
      </pc:sldChg>
      <pc:sldChg chg="modSp add">
        <pc:chgData name="Gwyneth Peña-Siguenza" userId="S::gwynethp@microsoft.com::42e4cf84-09c2-4e31-8cfe-799f11230782" providerId="AD" clId="Web-{377EC452-BE68-20E0-3850-CC04B59920BC}" dt="2025-10-22T11:07:08.720" v="58" actId="20577"/>
        <pc:sldMkLst>
          <pc:docMk/>
          <pc:sldMk cId="80353131" sldId="2147482927"/>
        </pc:sldMkLst>
        <pc:spChg chg="mod">
          <ac:chgData name="Gwyneth Peña-Siguenza" userId="S::gwynethp@microsoft.com::42e4cf84-09c2-4e31-8cfe-799f11230782" providerId="AD" clId="Web-{377EC452-BE68-20E0-3850-CC04B59920BC}" dt="2025-10-22T11:06:47.031" v="53" actId="20577"/>
          <ac:spMkLst>
            <pc:docMk/>
            <pc:sldMk cId="80353131" sldId="2147482927"/>
            <ac:spMk id="2" creationId="{634246DE-E05B-F041-C01C-77D503F0CA9A}"/>
          </ac:spMkLst>
        </pc:spChg>
        <pc:spChg chg="mod">
          <ac:chgData name="Gwyneth Peña-Siguenza" userId="S::gwynethp@microsoft.com::42e4cf84-09c2-4e31-8cfe-799f11230782" providerId="AD" clId="Web-{377EC452-BE68-20E0-3850-CC04B59920BC}" dt="2025-10-22T11:07:08.720" v="58" actId="20577"/>
          <ac:spMkLst>
            <pc:docMk/>
            <pc:sldMk cId="80353131" sldId="2147482927"/>
            <ac:spMk id="9" creationId="{97A8F872-62A2-2CAD-0E8D-88817C2CF3A9}"/>
          </ac:spMkLst>
        </pc:spChg>
      </pc:sldChg>
    </pc:docChg>
  </pc:docChgLst>
  <pc:docChgLst>
    <pc:chgData name="Gwyneth Peña-Siguenza" userId="S::gwynethp@microsoft.com::42e4cf84-09c2-4e31-8cfe-799f11230782" providerId="AD" clId="Web-{F746041C-82D7-217A-CBE7-BB7ED35ECBFF}"/>
    <pc:docChg chg="modSld">
      <pc:chgData name="Gwyneth Peña-Siguenza" userId="S::gwynethp@microsoft.com::42e4cf84-09c2-4e31-8cfe-799f11230782" providerId="AD" clId="Web-{F746041C-82D7-217A-CBE7-BB7ED35ECBFF}" dt="2025-10-22T17:26:31.782" v="1" actId="20577"/>
      <pc:docMkLst>
        <pc:docMk/>
      </pc:docMkLst>
      <pc:sldChg chg="modSp">
        <pc:chgData name="Gwyneth Peña-Siguenza" userId="S::gwynethp@microsoft.com::42e4cf84-09c2-4e31-8cfe-799f11230782" providerId="AD" clId="Web-{F746041C-82D7-217A-CBE7-BB7ED35ECBFF}" dt="2025-10-22T17:26:31.782" v="1" actId="20577"/>
        <pc:sldMkLst>
          <pc:docMk/>
          <pc:sldMk cId="3951900339" sldId="365"/>
        </pc:sldMkLst>
        <pc:spChg chg="mod">
          <ac:chgData name="Gwyneth Peña-Siguenza" userId="S::gwynethp@microsoft.com::42e4cf84-09c2-4e31-8cfe-799f11230782" providerId="AD" clId="Web-{F746041C-82D7-217A-CBE7-BB7ED35ECBFF}" dt="2025-10-22T17:26:31.782" v="1" actId="20577"/>
          <ac:spMkLst>
            <pc:docMk/>
            <pc:sldMk cId="3951900339" sldId="365"/>
            <ac:spMk id="4" creationId="{BF0605B6-8C41-2644-1ACB-81925A8A00D0}"/>
          </ac:spMkLst>
        </pc:spChg>
      </pc:sldChg>
    </pc:docChg>
  </pc:docChgLst>
  <pc:docChgLst>
    <pc:chgData name="Gwyneth Peña-Siguenza" userId="42e4cf84-09c2-4e31-8cfe-799f11230782" providerId="ADAL" clId="{AE6DF765-146F-53BB-8963-ED28A808C149}"/>
    <pc:docChg chg="undo custSel addSld delSld modSld">
      <pc:chgData name="Gwyneth Peña-Siguenza" userId="42e4cf84-09c2-4e31-8cfe-799f11230782" providerId="ADAL" clId="{AE6DF765-146F-53BB-8963-ED28A808C149}" dt="2025-10-21T15:23:51.310" v="306" actId="404"/>
      <pc:docMkLst>
        <pc:docMk/>
      </pc:docMkLst>
      <pc:sldChg chg="modSp mod">
        <pc:chgData name="Gwyneth Peña-Siguenza" userId="42e4cf84-09c2-4e31-8cfe-799f11230782" providerId="ADAL" clId="{AE6DF765-146F-53BB-8963-ED28A808C149}" dt="2025-10-21T14:58:06.530" v="89" actId="20577"/>
        <pc:sldMkLst>
          <pc:docMk/>
          <pc:sldMk cId="2366346623" sldId="258"/>
        </pc:sldMkLst>
        <pc:spChg chg="mod">
          <ac:chgData name="Gwyneth Peña-Siguenza" userId="42e4cf84-09c2-4e31-8cfe-799f11230782" providerId="ADAL" clId="{AE6DF765-146F-53BB-8963-ED28A808C149}" dt="2025-10-21T14:56:13.683" v="17" actId="20577"/>
          <ac:spMkLst>
            <pc:docMk/>
            <pc:sldMk cId="2366346623" sldId="258"/>
            <ac:spMk id="3" creationId="{3404B708-5475-3713-E181-48E985434F13}"/>
          </ac:spMkLst>
        </pc:spChg>
        <pc:spChg chg="mod">
          <ac:chgData name="Gwyneth Peña-Siguenza" userId="42e4cf84-09c2-4e31-8cfe-799f11230782" providerId="ADAL" clId="{AE6DF765-146F-53BB-8963-ED28A808C149}" dt="2025-10-21T14:57:26.604" v="68" actId="20577"/>
          <ac:spMkLst>
            <pc:docMk/>
            <pc:sldMk cId="2366346623" sldId="258"/>
            <ac:spMk id="4" creationId="{3F3F6DCF-3603-19EC-9B34-2D2871DE85F7}"/>
          </ac:spMkLst>
        </pc:spChg>
        <pc:spChg chg="mod">
          <ac:chgData name="Gwyneth Peña-Siguenza" userId="42e4cf84-09c2-4e31-8cfe-799f11230782" providerId="ADAL" clId="{AE6DF765-146F-53BB-8963-ED28A808C149}" dt="2025-10-21T14:58:06.530" v="89" actId="20577"/>
          <ac:spMkLst>
            <pc:docMk/>
            <pc:sldMk cId="2366346623" sldId="258"/>
            <ac:spMk id="7" creationId="{CA9533A1-F75C-737E-80FE-B1F86D011C92}"/>
          </ac:spMkLst>
        </pc:spChg>
      </pc:sldChg>
      <pc:sldChg chg="modSp mod">
        <pc:chgData name="Gwyneth Peña-Siguenza" userId="42e4cf84-09c2-4e31-8cfe-799f11230782" providerId="ADAL" clId="{AE6DF765-146F-53BB-8963-ED28A808C149}" dt="2025-10-21T14:59:47.543" v="109" actId="20577"/>
        <pc:sldMkLst>
          <pc:docMk/>
          <pc:sldMk cId="680310345" sldId="269"/>
        </pc:sldMkLst>
        <pc:spChg chg="mod">
          <ac:chgData name="Gwyneth Peña-Siguenza" userId="42e4cf84-09c2-4e31-8cfe-799f11230782" providerId="ADAL" clId="{AE6DF765-146F-53BB-8963-ED28A808C149}" dt="2025-10-21T14:59:47.543" v="109" actId="20577"/>
          <ac:spMkLst>
            <pc:docMk/>
            <pc:sldMk cId="680310345" sldId="269"/>
            <ac:spMk id="2" creationId="{F89586F9-19CA-2B06-D6D7-5EAA9D3145BC}"/>
          </ac:spMkLst>
        </pc:spChg>
        <pc:spChg chg="mod">
          <ac:chgData name="Gwyneth Peña-Siguenza" userId="42e4cf84-09c2-4e31-8cfe-799f11230782" providerId="ADAL" clId="{AE6DF765-146F-53BB-8963-ED28A808C149}" dt="2025-10-21T14:58:30.086" v="95" actId="20577"/>
          <ac:spMkLst>
            <pc:docMk/>
            <pc:sldMk cId="680310345" sldId="269"/>
            <ac:spMk id="3" creationId="{C436A72E-589A-553F-B8A5-68C184391BD9}"/>
          </ac:spMkLst>
        </pc:spChg>
      </pc:sldChg>
      <pc:sldChg chg="del">
        <pc:chgData name="Gwyneth Peña-Siguenza" userId="42e4cf84-09c2-4e31-8cfe-799f11230782" providerId="ADAL" clId="{AE6DF765-146F-53BB-8963-ED28A808C149}" dt="2025-10-21T14:53:57.245" v="3" actId="2696"/>
        <pc:sldMkLst>
          <pc:docMk/>
          <pc:sldMk cId="1581328704" sldId="284"/>
        </pc:sldMkLst>
      </pc:sldChg>
      <pc:sldChg chg="modSp add mod">
        <pc:chgData name="Gwyneth Peña-Siguenza" userId="42e4cf84-09c2-4e31-8cfe-799f11230782" providerId="ADAL" clId="{AE6DF765-146F-53BB-8963-ED28A808C149}" dt="2025-10-21T14:54:45.459" v="15" actId="20577"/>
        <pc:sldMkLst>
          <pc:docMk/>
          <pc:sldMk cId="3237846638" sldId="363"/>
        </pc:sldMkLst>
        <pc:spChg chg="mod">
          <ac:chgData name="Gwyneth Peña-Siguenza" userId="42e4cf84-09c2-4e31-8cfe-799f11230782" providerId="ADAL" clId="{AE6DF765-146F-53BB-8963-ED28A808C149}" dt="2025-10-21T14:54:45.459" v="15" actId="20577"/>
          <ac:spMkLst>
            <pc:docMk/>
            <pc:sldMk cId="3237846638" sldId="363"/>
            <ac:spMk id="3" creationId="{888A6A08-281E-AF47-D376-A6196C8031CB}"/>
          </ac:spMkLst>
        </pc:spChg>
      </pc:sldChg>
      <pc:sldChg chg="add">
        <pc:chgData name="Gwyneth Peña-Siguenza" userId="42e4cf84-09c2-4e31-8cfe-799f11230782" providerId="ADAL" clId="{AE6DF765-146F-53BB-8963-ED28A808C149}" dt="2025-10-21T14:53:41.594" v="1"/>
        <pc:sldMkLst>
          <pc:docMk/>
          <pc:sldMk cId="3951900339" sldId="365"/>
        </pc:sldMkLst>
      </pc:sldChg>
      <pc:sldChg chg="add">
        <pc:chgData name="Gwyneth Peña-Siguenza" userId="42e4cf84-09c2-4e31-8cfe-799f11230782" providerId="ADAL" clId="{AE6DF765-146F-53BB-8963-ED28A808C149}" dt="2025-10-21T14:53:55.542" v="2"/>
        <pc:sldMkLst>
          <pc:docMk/>
          <pc:sldMk cId="2126443099" sldId="377"/>
        </pc:sldMkLst>
      </pc:sldChg>
      <pc:sldChg chg="modSp mod">
        <pc:chgData name="Gwyneth Peña-Siguenza" userId="42e4cf84-09c2-4e31-8cfe-799f11230782" providerId="ADAL" clId="{AE6DF765-146F-53BB-8963-ED28A808C149}" dt="2025-10-21T15:03:19.195" v="158" actId="20577"/>
        <pc:sldMkLst>
          <pc:docMk/>
          <pc:sldMk cId="1019851940" sldId="2147479623"/>
        </pc:sldMkLst>
        <pc:graphicFrameChg chg="mod modGraphic">
          <ac:chgData name="Gwyneth Peña-Siguenza" userId="42e4cf84-09c2-4e31-8cfe-799f11230782" providerId="ADAL" clId="{AE6DF765-146F-53BB-8963-ED28A808C149}" dt="2025-10-21T15:03:19.195" v="158" actId="20577"/>
          <ac:graphicFrameMkLst>
            <pc:docMk/>
            <pc:sldMk cId="1019851940" sldId="2147479623"/>
            <ac:graphicFrameMk id="4" creationId="{50BF6500-46D7-658F-CC33-72D2BBE63427}"/>
          </ac:graphicFrameMkLst>
        </pc:graphicFrameChg>
      </pc:sldChg>
      <pc:sldChg chg="modSp mod">
        <pc:chgData name="Gwyneth Peña-Siguenza" userId="42e4cf84-09c2-4e31-8cfe-799f11230782" providerId="ADAL" clId="{AE6DF765-146F-53BB-8963-ED28A808C149}" dt="2025-10-21T15:14:02.121" v="233" actId="20577"/>
        <pc:sldMkLst>
          <pc:docMk/>
          <pc:sldMk cId="3896953364" sldId="2147479624"/>
        </pc:sldMkLst>
        <pc:spChg chg="mod">
          <ac:chgData name="Gwyneth Peña-Siguenza" userId="42e4cf84-09c2-4e31-8cfe-799f11230782" providerId="ADAL" clId="{AE6DF765-146F-53BB-8963-ED28A808C149}" dt="2025-10-21T15:13:57.694" v="232"/>
          <ac:spMkLst>
            <pc:docMk/>
            <pc:sldMk cId="3896953364" sldId="2147479624"/>
            <ac:spMk id="2" creationId="{CB2DF54F-0D00-1855-3D53-748B609F8108}"/>
          </ac:spMkLst>
        </pc:spChg>
        <pc:spChg chg="mod">
          <ac:chgData name="Gwyneth Peña-Siguenza" userId="42e4cf84-09c2-4e31-8cfe-799f11230782" providerId="ADAL" clId="{AE6DF765-146F-53BB-8963-ED28A808C149}" dt="2025-10-21T15:14:02.121" v="233" actId="20577"/>
          <ac:spMkLst>
            <pc:docMk/>
            <pc:sldMk cId="3896953364" sldId="2147479624"/>
            <ac:spMk id="9" creationId="{6280676C-9FB5-7FC8-8C16-86E8074D84AE}"/>
          </ac:spMkLst>
        </pc:spChg>
      </pc:sldChg>
      <pc:sldChg chg="mod modShow">
        <pc:chgData name="Gwyneth Peña-Siguenza" userId="42e4cf84-09c2-4e31-8cfe-799f11230782" providerId="ADAL" clId="{AE6DF765-146F-53BB-8963-ED28A808C149}" dt="2025-10-21T15:16:24.596" v="238" actId="729"/>
        <pc:sldMkLst>
          <pc:docMk/>
          <pc:sldMk cId="109407402" sldId="2147479631"/>
        </pc:sldMkLst>
      </pc:sldChg>
      <pc:sldChg chg="modSp mod">
        <pc:chgData name="Gwyneth Peña-Siguenza" userId="42e4cf84-09c2-4e31-8cfe-799f11230782" providerId="ADAL" clId="{AE6DF765-146F-53BB-8963-ED28A808C149}" dt="2025-10-21T15:12:51.428" v="226" actId="20577"/>
        <pc:sldMkLst>
          <pc:docMk/>
          <pc:sldMk cId="458035544" sldId="2147479642"/>
        </pc:sldMkLst>
        <pc:spChg chg="mod">
          <ac:chgData name="Gwyneth Peña-Siguenza" userId="42e4cf84-09c2-4e31-8cfe-799f11230782" providerId="ADAL" clId="{AE6DF765-146F-53BB-8963-ED28A808C149}" dt="2025-10-21T15:10:14.993" v="202" actId="20577"/>
          <ac:spMkLst>
            <pc:docMk/>
            <pc:sldMk cId="458035544" sldId="2147479642"/>
            <ac:spMk id="6" creationId="{A2C18BD1-89DD-1022-81EE-71D459029BAE}"/>
          </ac:spMkLst>
        </pc:spChg>
        <pc:spChg chg="mod">
          <ac:chgData name="Gwyneth Peña-Siguenza" userId="42e4cf84-09c2-4e31-8cfe-799f11230782" providerId="ADAL" clId="{AE6DF765-146F-53BB-8963-ED28A808C149}" dt="2025-10-21T15:12:51.428" v="226" actId="20577"/>
          <ac:spMkLst>
            <pc:docMk/>
            <pc:sldMk cId="458035544" sldId="2147479642"/>
            <ac:spMk id="7" creationId="{F75A750E-C86A-40C2-8FFD-9A324A8074C1}"/>
          </ac:spMkLst>
        </pc:spChg>
        <pc:spChg chg="mod">
          <ac:chgData name="Gwyneth Peña-Siguenza" userId="42e4cf84-09c2-4e31-8cfe-799f11230782" providerId="ADAL" clId="{AE6DF765-146F-53BB-8963-ED28A808C149}" dt="2025-10-21T15:10:20.972" v="203"/>
          <ac:spMkLst>
            <pc:docMk/>
            <pc:sldMk cId="458035544" sldId="2147479642"/>
            <ac:spMk id="18" creationId="{8D43693A-E249-2B8E-9A2F-5780D6468423}"/>
          </ac:spMkLst>
        </pc:spChg>
      </pc:sldChg>
      <pc:sldChg chg="modSp mod">
        <pc:chgData name="Gwyneth Peña-Siguenza" userId="42e4cf84-09c2-4e31-8cfe-799f11230782" providerId="ADAL" clId="{AE6DF765-146F-53BB-8963-ED28A808C149}" dt="2025-10-21T15:13:21.420" v="231" actId="113"/>
        <pc:sldMkLst>
          <pc:docMk/>
          <pc:sldMk cId="2339126337" sldId="2147479644"/>
        </pc:sldMkLst>
        <pc:spChg chg="mod">
          <ac:chgData name="Gwyneth Peña-Siguenza" userId="42e4cf84-09c2-4e31-8cfe-799f11230782" providerId="ADAL" clId="{AE6DF765-146F-53BB-8963-ED28A808C149}" dt="2025-10-21T15:12:26.189" v="212" actId="20577"/>
          <ac:spMkLst>
            <pc:docMk/>
            <pc:sldMk cId="2339126337" sldId="2147479644"/>
            <ac:spMk id="2" creationId="{CF352CF8-5420-F2BE-A62E-5544A3F1E400}"/>
          </ac:spMkLst>
        </pc:spChg>
        <pc:spChg chg="mod">
          <ac:chgData name="Gwyneth Peña-Siguenza" userId="42e4cf84-09c2-4e31-8cfe-799f11230782" providerId="ADAL" clId="{AE6DF765-146F-53BB-8963-ED28A808C149}" dt="2025-10-21T15:12:53.420" v="227" actId="20577"/>
          <ac:spMkLst>
            <pc:docMk/>
            <pc:sldMk cId="2339126337" sldId="2147479644"/>
            <ac:spMk id="7" creationId="{32688152-8BCC-FA8C-0315-73F8CFA4AB1C}"/>
          </ac:spMkLst>
        </pc:spChg>
        <pc:spChg chg="mod">
          <ac:chgData name="Gwyneth Peña-Siguenza" userId="42e4cf84-09c2-4e31-8cfe-799f11230782" providerId="ADAL" clId="{AE6DF765-146F-53BB-8963-ED28A808C149}" dt="2025-10-21T15:13:21.420" v="231" actId="113"/>
          <ac:spMkLst>
            <pc:docMk/>
            <pc:sldMk cId="2339126337" sldId="2147479644"/>
            <ac:spMk id="18" creationId="{4203D405-4938-5C0D-0343-B4B650069B3E}"/>
          </ac:spMkLst>
        </pc:spChg>
      </pc:sldChg>
      <pc:sldChg chg="mod modShow">
        <pc:chgData name="Gwyneth Peña-Siguenza" userId="42e4cf84-09c2-4e31-8cfe-799f11230782" providerId="ADAL" clId="{AE6DF765-146F-53BB-8963-ED28A808C149}" dt="2025-10-21T15:16:20.703" v="237" actId="729"/>
        <pc:sldMkLst>
          <pc:docMk/>
          <pc:sldMk cId="1789891294" sldId="2147479663"/>
        </pc:sldMkLst>
      </pc:sldChg>
      <pc:sldChg chg="del">
        <pc:chgData name="Gwyneth Peña-Siguenza" userId="42e4cf84-09c2-4e31-8cfe-799f11230782" providerId="ADAL" clId="{AE6DF765-146F-53BB-8963-ED28A808C149}" dt="2025-10-21T14:54:49.648" v="16" actId="2696"/>
        <pc:sldMkLst>
          <pc:docMk/>
          <pc:sldMk cId="1682194254" sldId="2147482889"/>
        </pc:sldMkLst>
      </pc:sldChg>
      <pc:sldChg chg="modSp mod">
        <pc:chgData name="Gwyneth Peña-Siguenza" userId="42e4cf84-09c2-4e31-8cfe-799f11230782" providerId="ADAL" clId="{AE6DF765-146F-53BB-8963-ED28A808C149}" dt="2025-10-21T15:10:46.410" v="207" actId="20577"/>
        <pc:sldMkLst>
          <pc:docMk/>
          <pc:sldMk cId="2058840024" sldId="2147482891"/>
        </pc:sldMkLst>
        <pc:spChg chg="mod">
          <ac:chgData name="Gwyneth Peña-Siguenza" userId="42e4cf84-09c2-4e31-8cfe-799f11230782" providerId="ADAL" clId="{AE6DF765-146F-53BB-8963-ED28A808C149}" dt="2025-10-21T15:10:43.104" v="204"/>
          <ac:spMkLst>
            <pc:docMk/>
            <pc:sldMk cId="2058840024" sldId="2147482891"/>
            <ac:spMk id="2" creationId="{26EE4AF0-119E-DE40-5286-34C6411E3EC7}"/>
          </ac:spMkLst>
        </pc:spChg>
        <pc:spChg chg="mod">
          <ac:chgData name="Gwyneth Peña-Siguenza" userId="42e4cf84-09c2-4e31-8cfe-799f11230782" providerId="ADAL" clId="{AE6DF765-146F-53BB-8963-ED28A808C149}" dt="2025-10-21T15:10:46.410" v="207" actId="20577"/>
          <ac:spMkLst>
            <pc:docMk/>
            <pc:sldMk cId="2058840024" sldId="2147482891"/>
            <ac:spMk id="3" creationId="{1E63659D-6F03-0DB1-2587-DA0476AAD269}"/>
          </ac:spMkLst>
        </pc:spChg>
      </pc:sldChg>
      <pc:sldChg chg="modSp mod">
        <pc:chgData name="Gwyneth Peña-Siguenza" userId="42e4cf84-09c2-4e31-8cfe-799f11230782" providerId="ADAL" clId="{AE6DF765-146F-53BB-8963-ED28A808C149}" dt="2025-10-21T15:09:54.621" v="187" actId="20577"/>
        <pc:sldMkLst>
          <pc:docMk/>
          <pc:sldMk cId="3579126802" sldId="2147482893"/>
        </pc:sldMkLst>
        <pc:spChg chg="mod">
          <ac:chgData name="Gwyneth Peña-Siguenza" userId="42e4cf84-09c2-4e31-8cfe-799f11230782" providerId="ADAL" clId="{AE6DF765-146F-53BB-8963-ED28A808C149}" dt="2025-10-21T15:09:54.621" v="187" actId="20577"/>
          <ac:spMkLst>
            <pc:docMk/>
            <pc:sldMk cId="3579126802" sldId="2147482893"/>
            <ac:spMk id="6" creationId="{0D0068E1-9C02-0570-D78A-C0027161BA4B}"/>
          </ac:spMkLst>
        </pc:spChg>
        <pc:spChg chg="mod">
          <ac:chgData name="Gwyneth Peña-Siguenza" userId="42e4cf84-09c2-4e31-8cfe-799f11230782" providerId="ADAL" clId="{AE6DF765-146F-53BB-8963-ED28A808C149}" dt="2025-10-21T15:04:00.302" v="160" actId="20577"/>
          <ac:spMkLst>
            <pc:docMk/>
            <pc:sldMk cId="3579126802" sldId="2147482893"/>
            <ac:spMk id="7" creationId="{3CFDC587-D65A-D8EC-F6AA-25E5DCE1C6B9}"/>
          </ac:spMkLst>
        </pc:spChg>
        <pc:spChg chg="mod">
          <ac:chgData name="Gwyneth Peña-Siguenza" userId="42e4cf84-09c2-4e31-8cfe-799f11230782" providerId="ADAL" clId="{AE6DF765-146F-53BB-8963-ED28A808C149}" dt="2025-10-21T15:04:18.809" v="162"/>
          <ac:spMkLst>
            <pc:docMk/>
            <pc:sldMk cId="3579126802" sldId="2147482893"/>
            <ac:spMk id="18" creationId="{8BA9FEAE-BDCB-3A0E-0F4C-83F02BA60176}"/>
          </ac:spMkLst>
        </pc:spChg>
      </pc:sldChg>
      <pc:sldChg chg="modSp mod">
        <pc:chgData name="Gwyneth Peña-Siguenza" userId="42e4cf84-09c2-4e31-8cfe-799f11230782" providerId="ADAL" clId="{AE6DF765-146F-53BB-8963-ED28A808C149}" dt="2025-10-21T15:09:57.989" v="188"/>
        <pc:sldMkLst>
          <pc:docMk/>
          <pc:sldMk cId="2449469846" sldId="2147482894"/>
        </pc:sldMkLst>
        <pc:spChg chg="mod">
          <ac:chgData name="Gwyneth Peña-Siguenza" userId="42e4cf84-09c2-4e31-8cfe-799f11230782" providerId="ADAL" clId="{AE6DF765-146F-53BB-8963-ED28A808C149}" dt="2025-10-21T15:09:57.989" v="188"/>
          <ac:spMkLst>
            <pc:docMk/>
            <pc:sldMk cId="2449469846" sldId="2147482894"/>
            <ac:spMk id="2" creationId="{A15351CD-F6FB-DCA5-8FE3-6E786A1291DF}"/>
          </ac:spMkLst>
        </pc:spChg>
        <pc:spChg chg="mod">
          <ac:chgData name="Gwyneth Peña-Siguenza" userId="42e4cf84-09c2-4e31-8cfe-799f11230782" providerId="ADAL" clId="{AE6DF765-146F-53BB-8963-ED28A808C149}" dt="2025-10-21T15:05:16.897" v="164" actId="20577"/>
          <ac:spMkLst>
            <pc:docMk/>
            <pc:sldMk cId="2449469846" sldId="2147482894"/>
            <ac:spMk id="3" creationId="{A469E06E-C9B2-6365-7B3F-086F8AEC0F3D}"/>
          </ac:spMkLst>
        </pc:spChg>
        <pc:spChg chg="mod">
          <ac:chgData name="Gwyneth Peña-Siguenza" userId="42e4cf84-09c2-4e31-8cfe-799f11230782" providerId="ADAL" clId="{AE6DF765-146F-53BB-8963-ED28A808C149}" dt="2025-10-21T15:06:06.216" v="166" actId="404"/>
          <ac:spMkLst>
            <pc:docMk/>
            <pc:sldMk cId="2449469846" sldId="2147482894"/>
            <ac:spMk id="10" creationId="{67AEDA72-E95C-8794-5FED-7A6EE2F3949D}"/>
          </ac:spMkLst>
        </pc:spChg>
      </pc:sldChg>
      <pc:sldChg chg="modSp mod">
        <pc:chgData name="Gwyneth Peña-Siguenza" userId="42e4cf84-09c2-4e31-8cfe-799f11230782" providerId="ADAL" clId="{AE6DF765-146F-53BB-8963-ED28A808C149}" dt="2025-10-21T15:19:28.575" v="281" actId="20577"/>
        <pc:sldMkLst>
          <pc:docMk/>
          <pc:sldMk cId="4264523534" sldId="2147482897"/>
        </pc:sldMkLst>
        <pc:spChg chg="mod">
          <ac:chgData name="Gwyneth Peña-Siguenza" userId="42e4cf84-09c2-4e31-8cfe-799f11230782" providerId="ADAL" clId="{AE6DF765-146F-53BB-8963-ED28A808C149}" dt="2025-10-21T15:19:28.575" v="281" actId="20577"/>
          <ac:spMkLst>
            <pc:docMk/>
            <pc:sldMk cId="4264523534" sldId="2147482897"/>
            <ac:spMk id="2" creationId="{A34F051C-B2E6-6A67-2709-7EFA2433FCEB}"/>
          </ac:spMkLst>
        </pc:spChg>
      </pc:sldChg>
      <pc:sldChg chg="modSp mod">
        <pc:chgData name="Gwyneth Peña-Siguenza" userId="42e4cf84-09c2-4e31-8cfe-799f11230782" providerId="ADAL" clId="{AE6DF765-146F-53BB-8963-ED28A808C149}" dt="2025-10-21T15:19:55.755" v="287"/>
        <pc:sldMkLst>
          <pc:docMk/>
          <pc:sldMk cId="3463852131" sldId="2147482898"/>
        </pc:sldMkLst>
        <pc:spChg chg="mod">
          <ac:chgData name="Gwyneth Peña-Siguenza" userId="42e4cf84-09c2-4e31-8cfe-799f11230782" providerId="ADAL" clId="{AE6DF765-146F-53BB-8963-ED28A808C149}" dt="2025-10-21T15:19:10.109" v="245"/>
          <ac:spMkLst>
            <pc:docMk/>
            <pc:sldMk cId="3463852131" sldId="2147482898"/>
            <ac:spMk id="2" creationId="{356C6552-BB92-F03C-FDBD-9456B3332363}"/>
          </ac:spMkLst>
        </pc:spChg>
        <pc:spChg chg="mod">
          <ac:chgData name="Gwyneth Peña-Siguenza" userId="42e4cf84-09c2-4e31-8cfe-799f11230782" providerId="ADAL" clId="{AE6DF765-146F-53BB-8963-ED28A808C149}" dt="2025-10-21T15:19:39.078" v="285" actId="20577"/>
          <ac:spMkLst>
            <pc:docMk/>
            <pc:sldMk cId="3463852131" sldId="2147482898"/>
            <ac:spMk id="7" creationId="{FE2BB7DC-FBBB-EE23-192F-3176A1AB4F96}"/>
          </ac:spMkLst>
        </pc:spChg>
        <pc:spChg chg="mod">
          <ac:chgData name="Gwyneth Peña-Siguenza" userId="42e4cf84-09c2-4e31-8cfe-799f11230782" providerId="ADAL" clId="{AE6DF765-146F-53BB-8963-ED28A808C149}" dt="2025-10-21T15:19:45.230" v="286"/>
          <ac:spMkLst>
            <pc:docMk/>
            <pc:sldMk cId="3463852131" sldId="2147482898"/>
            <ac:spMk id="18" creationId="{8A1EEBB2-60D7-7613-2400-5F9B10EB010B}"/>
          </ac:spMkLst>
        </pc:spChg>
        <pc:spChg chg="mod">
          <ac:chgData name="Gwyneth Peña-Siguenza" userId="42e4cf84-09c2-4e31-8cfe-799f11230782" providerId="ADAL" clId="{AE6DF765-146F-53BB-8963-ED28A808C149}" dt="2025-10-21T15:19:55.755" v="287"/>
          <ac:spMkLst>
            <pc:docMk/>
            <pc:sldMk cId="3463852131" sldId="2147482898"/>
            <ac:spMk id="31" creationId="{DFFAB8AC-787D-9B75-8162-B99ACD136913}"/>
          </ac:spMkLst>
        </pc:spChg>
      </pc:sldChg>
      <pc:sldChg chg="modSp mod">
        <pc:chgData name="Gwyneth Peña-Siguenza" userId="42e4cf84-09c2-4e31-8cfe-799f11230782" providerId="ADAL" clId="{AE6DF765-146F-53BB-8963-ED28A808C149}" dt="2025-10-21T15:23:38.230" v="304"/>
        <pc:sldMkLst>
          <pc:docMk/>
          <pc:sldMk cId="3670823765" sldId="2147482899"/>
        </pc:sldMkLst>
        <pc:spChg chg="mod">
          <ac:chgData name="Gwyneth Peña-Siguenza" userId="42e4cf84-09c2-4e31-8cfe-799f11230782" providerId="ADAL" clId="{AE6DF765-146F-53BB-8963-ED28A808C149}" dt="2025-10-21T15:23:23.333" v="302" actId="20577"/>
          <ac:spMkLst>
            <pc:docMk/>
            <pc:sldMk cId="3670823765" sldId="2147482899"/>
            <ac:spMk id="2" creationId="{734B39DE-78F7-2225-3E89-FC82A7B56E11}"/>
          </ac:spMkLst>
        </pc:spChg>
        <pc:spChg chg="mod">
          <ac:chgData name="Gwyneth Peña-Siguenza" userId="42e4cf84-09c2-4e31-8cfe-799f11230782" providerId="ADAL" clId="{AE6DF765-146F-53BB-8963-ED28A808C149}" dt="2025-10-21T15:20:33.816" v="289"/>
          <ac:spMkLst>
            <pc:docMk/>
            <pc:sldMk cId="3670823765" sldId="2147482899"/>
            <ac:spMk id="7" creationId="{9105589A-6EEF-A2AF-A1DC-0500C326BCBB}"/>
          </ac:spMkLst>
        </pc:spChg>
        <pc:spChg chg="mod">
          <ac:chgData name="Gwyneth Peña-Siguenza" userId="42e4cf84-09c2-4e31-8cfe-799f11230782" providerId="ADAL" clId="{AE6DF765-146F-53BB-8963-ED28A808C149}" dt="2025-10-21T15:23:38.230" v="304"/>
          <ac:spMkLst>
            <pc:docMk/>
            <pc:sldMk cId="3670823765" sldId="2147482899"/>
            <ac:spMk id="8" creationId="{BA5D71B8-1791-BBC4-EC65-965CA9054BF9}"/>
          </ac:spMkLst>
        </pc:spChg>
        <pc:spChg chg="mod">
          <ac:chgData name="Gwyneth Peña-Siguenza" userId="42e4cf84-09c2-4e31-8cfe-799f11230782" providerId="ADAL" clId="{AE6DF765-146F-53BB-8963-ED28A808C149}" dt="2025-10-21T15:23:30.994" v="303"/>
          <ac:spMkLst>
            <pc:docMk/>
            <pc:sldMk cId="3670823765" sldId="2147482899"/>
            <ac:spMk id="18" creationId="{7B70499F-E147-976F-36FF-5513B838B796}"/>
          </ac:spMkLst>
        </pc:spChg>
      </pc:sldChg>
      <pc:sldChg chg="modSp">
        <pc:chgData name="Gwyneth Peña-Siguenza" userId="42e4cf84-09c2-4e31-8cfe-799f11230782" providerId="ADAL" clId="{AE6DF765-146F-53BB-8963-ED28A808C149}" dt="2025-10-21T15:22:05.708" v="290"/>
        <pc:sldMkLst>
          <pc:docMk/>
          <pc:sldMk cId="2247311041" sldId="2147482900"/>
        </pc:sldMkLst>
        <pc:spChg chg="mod">
          <ac:chgData name="Gwyneth Peña-Siguenza" userId="42e4cf84-09c2-4e31-8cfe-799f11230782" providerId="ADAL" clId="{AE6DF765-146F-53BB-8963-ED28A808C149}" dt="2025-10-21T15:20:31.376" v="288"/>
          <ac:spMkLst>
            <pc:docMk/>
            <pc:sldMk cId="2247311041" sldId="2147482900"/>
            <ac:spMk id="7" creationId="{F6A0E5D6-057C-BC25-348C-C0C7354FB9B6}"/>
          </ac:spMkLst>
        </pc:spChg>
        <pc:spChg chg="mod">
          <ac:chgData name="Gwyneth Peña-Siguenza" userId="42e4cf84-09c2-4e31-8cfe-799f11230782" providerId="ADAL" clId="{AE6DF765-146F-53BB-8963-ED28A808C149}" dt="2025-10-21T15:22:05.708" v="290"/>
          <ac:spMkLst>
            <pc:docMk/>
            <pc:sldMk cId="2247311041" sldId="2147482900"/>
            <ac:spMk id="18" creationId="{8D60F1D0-07CC-2B03-7508-ED84569DE968}"/>
          </ac:spMkLst>
        </pc:spChg>
      </pc:sldChg>
      <pc:sldChg chg="modSp mod">
        <pc:chgData name="Gwyneth Peña-Siguenza" userId="42e4cf84-09c2-4e31-8cfe-799f11230782" providerId="ADAL" clId="{AE6DF765-146F-53BB-8963-ED28A808C149}" dt="2025-10-21T15:23:51.310" v="306" actId="404"/>
        <pc:sldMkLst>
          <pc:docMk/>
          <pc:sldMk cId="2210454444" sldId="2147482901"/>
        </pc:sldMkLst>
        <pc:spChg chg="mod">
          <ac:chgData name="Gwyneth Peña-Siguenza" userId="42e4cf84-09c2-4e31-8cfe-799f11230782" providerId="ADAL" clId="{AE6DF765-146F-53BB-8963-ED28A808C149}" dt="2025-10-21T15:23:51.310" v="306" actId="404"/>
          <ac:spMkLst>
            <pc:docMk/>
            <pc:sldMk cId="2210454444" sldId="2147482901"/>
            <ac:spMk id="51" creationId="{9B71298E-AB6D-57BC-F833-932EF0C37AFD}"/>
          </ac:spMkLst>
        </pc:spChg>
      </pc:sldChg>
      <pc:sldChg chg="del">
        <pc:chgData name="Gwyneth Peña-Siguenza" userId="42e4cf84-09c2-4e31-8cfe-799f11230782" providerId="ADAL" clId="{AE6DF765-146F-53BB-8963-ED28A808C149}" dt="2025-10-21T14:53:40.469" v="0" actId="2696"/>
        <pc:sldMkLst>
          <pc:docMk/>
          <pc:sldMk cId="4077551635" sldId="2147482903"/>
        </pc:sldMkLst>
      </pc:sldChg>
      <pc:sldChg chg="modSp">
        <pc:chgData name="Gwyneth Peña-Siguenza" userId="42e4cf84-09c2-4e31-8cfe-799f11230782" providerId="ADAL" clId="{AE6DF765-146F-53BB-8963-ED28A808C149}" dt="2025-10-21T15:15:33.859" v="236"/>
        <pc:sldMkLst>
          <pc:docMk/>
          <pc:sldMk cId="988507402" sldId="2147482912"/>
        </pc:sldMkLst>
        <pc:spChg chg="mod">
          <ac:chgData name="Gwyneth Peña-Siguenza" userId="42e4cf84-09c2-4e31-8cfe-799f11230782" providerId="ADAL" clId="{AE6DF765-146F-53BB-8963-ED28A808C149}" dt="2025-10-21T15:15:25.885" v="235"/>
          <ac:spMkLst>
            <pc:docMk/>
            <pc:sldMk cId="988507402" sldId="2147482912"/>
            <ac:spMk id="2" creationId="{74F75E6F-4089-7260-2523-2F4AD115D612}"/>
          </ac:spMkLst>
        </pc:spChg>
        <pc:spChg chg="mod">
          <ac:chgData name="Gwyneth Peña-Siguenza" userId="42e4cf84-09c2-4e31-8cfe-799f11230782" providerId="ADAL" clId="{AE6DF765-146F-53BB-8963-ED28A808C149}" dt="2025-10-21T15:14:42.953" v="234"/>
          <ac:spMkLst>
            <pc:docMk/>
            <pc:sldMk cId="988507402" sldId="2147482912"/>
            <ac:spMk id="7" creationId="{68455105-51B5-63C9-22CB-5272B15C59DE}"/>
          </ac:spMkLst>
        </pc:spChg>
        <pc:spChg chg="mod">
          <ac:chgData name="Gwyneth Peña-Siguenza" userId="42e4cf84-09c2-4e31-8cfe-799f11230782" providerId="ADAL" clId="{AE6DF765-146F-53BB-8963-ED28A808C149}" dt="2025-10-21T15:15:33.859" v="236"/>
          <ac:spMkLst>
            <pc:docMk/>
            <pc:sldMk cId="988507402" sldId="2147482912"/>
            <ac:spMk id="18" creationId="{548A1B8A-D498-8C9E-AC75-306F9BD1531A}"/>
          </ac:spMkLst>
        </pc:spChg>
      </pc:sldChg>
      <pc:sldChg chg="modSp mod">
        <pc:chgData name="Gwyneth Peña-Siguenza" userId="42e4cf84-09c2-4e31-8cfe-799f11230782" providerId="ADAL" clId="{AE6DF765-146F-53BB-8963-ED28A808C149}" dt="2025-10-21T15:01:46.183" v="124" actId="20577"/>
        <pc:sldMkLst>
          <pc:docMk/>
          <pc:sldMk cId="3617272899" sldId="2147482915"/>
        </pc:sldMkLst>
        <pc:spChg chg="mod">
          <ac:chgData name="Gwyneth Peña-Siguenza" userId="42e4cf84-09c2-4e31-8cfe-799f11230782" providerId="ADAL" clId="{AE6DF765-146F-53BB-8963-ED28A808C149}" dt="2025-10-21T15:00:36.207" v="110"/>
          <ac:spMkLst>
            <pc:docMk/>
            <pc:sldMk cId="3617272899" sldId="2147482915"/>
            <ac:spMk id="2" creationId="{00D835A6-CB81-0020-9D70-5003D1345FD8}"/>
          </ac:spMkLst>
        </pc:spChg>
        <pc:spChg chg="mod">
          <ac:chgData name="Gwyneth Peña-Siguenza" userId="42e4cf84-09c2-4e31-8cfe-799f11230782" providerId="ADAL" clId="{AE6DF765-146F-53BB-8963-ED28A808C149}" dt="2025-10-21T15:00:48.027" v="115" actId="313"/>
          <ac:spMkLst>
            <pc:docMk/>
            <pc:sldMk cId="3617272899" sldId="2147482915"/>
            <ac:spMk id="3" creationId="{60E312EC-983B-123B-FAE2-4E1C61B519A0}"/>
          </ac:spMkLst>
        </pc:spChg>
        <pc:spChg chg="mod">
          <ac:chgData name="Gwyneth Peña-Siguenza" userId="42e4cf84-09c2-4e31-8cfe-799f11230782" providerId="ADAL" clId="{AE6DF765-146F-53BB-8963-ED28A808C149}" dt="2025-10-21T15:01:46.183" v="124" actId="20577"/>
          <ac:spMkLst>
            <pc:docMk/>
            <pc:sldMk cId="3617272899" sldId="2147482915"/>
            <ac:spMk id="17" creationId="{9C58213B-3EEB-D10D-258F-FA76F50033B6}"/>
          </ac:spMkLst>
        </pc:spChg>
      </pc:sldChg>
      <pc:sldChg chg="modSp mod">
        <pc:chgData name="Gwyneth Peña-Siguenza" userId="42e4cf84-09c2-4e31-8cfe-799f11230782" providerId="ADAL" clId="{AE6DF765-146F-53BB-8963-ED28A808C149}" dt="2025-10-21T15:17:37.682" v="244" actId="20577"/>
        <pc:sldMkLst>
          <pc:docMk/>
          <pc:sldMk cId="1518195026" sldId="2147482920"/>
        </pc:sldMkLst>
        <pc:spChg chg="mod">
          <ac:chgData name="Gwyneth Peña-Siguenza" userId="42e4cf84-09c2-4e31-8cfe-799f11230782" providerId="ADAL" clId="{AE6DF765-146F-53BB-8963-ED28A808C149}" dt="2025-10-21T15:17:33.554" v="242" actId="21"/>
          <ac:spMkLst>
            <pc:docMk/>
            <pc:sldMk cId="1518195026" sldId="2147482920"/>
            <ac:spMk id="5" creationId="{EE2851A1-7BD4-6D80-9754-12B61C624B3D}"/>
          </ac:spMkLst>
        </pc:spChg>
        <pc:spChg chg="mod">
          <ac:chgData name="Gwyneth Peña-Siguenza" userId="42e4cf84-09c2-4e31-8cfe-799f11230782" providerId="ADAL" clId="{AE6DF765-146F-53BB-8963-ED28A808C149}" dt="2025-10-21T15:17:35.029" v="243"/>
          <ac:spMkLst>
            <pc:docMk/>
            <pc:sldMk cId="1518195026" sldId="2147482920"/>
            <ac:spMk id="6" creationId="{2FCAC2EC-7366-BEA3-8A2A-437A6D3A803D}"/>
          </ac:spMkLst>
        </pc:spChg>
        <pc:spChg chg="mod">
          <ac:chgData name="Gwyneth Peña-Siguenza" userId="42e4cf84-09c2-4e31-8cfe-799f11230782" providerId="ADAL" clId="{AE6DF765-146F-53BB-8963-ED28A808C149}" dt="2025-10-21T15:17:37.682" v="244" actId="20577"/>
          <ac:spMkLst>
            <pc:docMk/>
            <pc:sldMk cId="1518195026" sldId="2147482920"/>
            <ac:spMk id="9" creationId="{35DA06C0-C5F9-815F-69E4-F32FD69893B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10/22/2025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6777DB-9E19-4DE0-B5FC-477F0E7FE6A0}" type="slidenum">
              <a:rPr lang="es-MX" smtClean="0"/>
              <a:t>2</a:t>
            </a:fld>
            <a:endParaRPr lang="es-MX"/>
          </a:p>
        </p:txBody>
      </p:sp>
    </p:spTree>
    <p:extLst>
      <p:ext uri="{BB962C8B-B14F-4D97-AF65-F5344CB8AC3E}">
        <p14:creationId xmlns:p14="http://schemas.microsoft.com/office/powerpoint/2010/main" val="1659568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An agent continuously iterates on a user's requests with tools at disposal.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There are other definitions of agents too, but this is the most popular definition currently.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At the end, we'll look at additional common features of agents, that help agents reach their goal.</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6</a:t>
            </a:fld>
            <a:endParaRPr lang="en-US"/>
          </a:p>
        </p:txBody>
      </p:sp>
    </p:spTree>
    <p:extLst>
      <p:ext uri="{BB962C8B-B14F-4D97-AF65-F5344CB8AC3E}">
        <p14:creationId xmlns:p14="http://schemas.microsoft.com/office/powerpoint/2010/main" val="74947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Handoffs?</a:t>
            </a:r>
          </a:p>
        </p:txBody>
      </p:sp>
      <p:sp>
        <p:nvSpPr>
          <p:cNvPr id="4" name="Slide Number Placeholder 3"/>
          <p:cNvSpPr>
            <a:spLocks noGrp="1"/>
          </p:cNvSpPr>
          <p:nvPr>
            <p:ph type="sldNum" sz="quarter" idx="5"/>
          </p:nvPr>
        </p:nvSpPr>
        <p:spPr/>
        <p:txBody>
          <a:bodyPr/>
          <a:lstStyle/>
          <a:p>
            <a:fld id="{6C822E6C-A02C-4BB1-90E8-FA24A474D4B7}" type="slidenum">
              <a:rPr lang="en-US" smtClean="0"/>
              <a:t>19</a:t>
            </a:fld>
            <a:endParaRPr lang="en-US"/>
          </a:p>
        </p:txBody>
      </p:sp>
    </p:spTree>
    <p:extLst>
      <p:ext uri="{BB962C8B-B14F-4D97-AF65-F5344CB8AC3E}">
        <p14:creationId xmlns:p14="http://schemas.microsoft.com/office/powerpoint/2010/main" val="4210841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6777DB-9E19-4DE0-B5FC-477F0E7FE6A0}" type="slidenum">
              <a:rPr lang="es-MX" smtClean="0"/>
              <a:t>30</a:t>
            </a:fld>
            <a:endParaRPr lang="es-MX"/>
          </a:p>
        </p:txBody>
      </p:sp>
    </p:spTree>
    <p:extLst>
      <p:ext uri="{BB962C8B-B14F-4D97-AF65-F5344CB8AC3E}">
        <p14:creationId xmlns:p14="http://schemas.microsoft.com/office/powerpoint/2010/main" val="76698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image" Target="../media/image52.jpeg"/><Relationship Id="rId1" Type="http://schemas.openxmlformats.org/officeDocument/2006/relationships/slideMaster" Target="../slideMasters/slideMaster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Master" Target="../slideMasters/slideMaster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Master" Target="../slideMasters/slideMaster2.xml"/><Relationship Id="rId4" Type="http://schemas.openxmlformats.org/officeDocument/2006/relationships/image" Target="../media/image66.sv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2.xml"/><Relationship Id="rId6" Type="http://schemas.openxmlformats.org/officeDocument/2006/relationships/image" Target="../media/image69.svg"/><Relationship Id="rId5" Type="http://schemas.openxmlformats.org/officeDocument/2006/relationships/image" Target="../media/image61.png"/><Relationship Id="rId4" Type="http://schemas.openxmlformats.org/officeDocument/2006/relationships/image" Target="../media/image68.sv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975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328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4119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4863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17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960043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5772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725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394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4439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909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519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3573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035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518005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117928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13573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73265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955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795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5385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2529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855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8347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8793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39661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43223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71917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3881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887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1689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1618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64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40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758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1389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006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9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646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70882119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10025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58716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64613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80368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32018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122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460035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39163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686629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ssion - E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6BCBC1-7984-29EC-810A-050E8BE46D99}"/>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4" name="Footer Placeholder 3">
            <a:extLst>
              <a:ext uri="{FF2B5EF4-FFF2-40B4-BE49-F238E27FC236}">
                <a16:creationId xmlns:a16="http://schemas.microsoft.com/office/drawing/2014/main" id="{0A1B3145-37D2-E8B1-3B08-4D8AED6D90E1}"/>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44DC7513-1332-CA2B-38BA-4649F448339F}"/>
              </a:ext>
            </a:extLst>
          </p:cNvPr>
          <p:cNvSpPr>
            <a:spLocks noGrp="1"/>
          </p:cNvSpPr>
          <p:nvPr>
            <p:ph type="sldNum" sz="quarter" idx="12"/>
          </p:nvPr>
        </p:nvSpPr>
        <p:spPr/>
        <p:txBody>
          <a:bodyPr/>
          <a:lstStyle/>
          <a:p>
            <a:fld id="{7FC30F42-2E61-4F47-872B-F268A27A1A27}" type="slidenum">
              <a:rPr lang="es-MX" smtClean="0"/>
              <a:t>‹#›</a:t>
            </a:fld>
            <a:endParaRPr lang="es-MX"/>
          </a:p>
        </p:txBody>
      </p:sp>
      <p:pic>
        <p:nvPicPr>
          <p:cNvPr id="7" name="Picture 6" descr="A screenshot of a computer&#10;&#10;AI-generated content may be incorrect.">
            <a:extLst>
              <a:ext uri="{FF2B5EF4-FFF2-40B4-BE49-F238E27FC236}">
                <a16:creationId xmlns:a16="http://schemas.microsoft.com/office/drawing/2014/main" id="{A32339FE-CC47-9369-9EAF-6CFE23FFF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8995197"/>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ssion - SP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6BCBC1-7984-29EC-810A-050E8BE46D99}"/>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4" name="Footer Placeholder 3">
            <a:extLst>
              <a:ext uri="{FF2B5EF4-FFF2-40B4-BE49-F238E27FC236}">
                <a16:creationId xmlns:a16="http://schemas.microsoft.com/office/drawing/2014/main" id="{0A1B3145-37D2-E8B1-3B08-4D8AED6D90E1}"/>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44DC7513-1332-CA2B-38BA-4649F448339F}"/>
              </a:ext>
            </a:extLst>
          </p:cNvPr>
          <p:cNvSpPr>
            <a:spLocks noGrp="1"/>
          </p:cNvSpPr>
          <p:nvPr>
            <p:ph type="sldNum" sz="quarter" idx="12"/>
          </p:nvPr>
        </p:nvSpPr>
        <p:spPr/>
        <p:txBody>
          <a:bodyPr/>
          <a:lstStyle/>
          <a:p>
            <a:fld id="{7FC30F42-2E61-4F47-872B-F268A27A1A27}" type="slidenum">
              <a:rPr lang="es-MX" smtClean="0"/>
              <a:t>‹#›</a:t>
            </a:fld>
            <a:endParaRPr lang="es-MX"/>
          </a:p>
        </p:txBody>
      </p:sp>
      <p:pic>
        <p:nvPicPr>
          <p:cNvPr id="6" name="Picture 5" descr="A cartoon character holding a wand&#10;&#10;AI-generated content may be incorrect.">
            <a:extLst>
              <a:ext uri="{FF2B5EF4-FFF2-40B4-BE49-F238E27FC236}">
                <a16:creationId xmlns:a16="http://schemas.microsoft.com/office/drawing/2014/main" id="{9F37F258-5373-CDEA-E267-D30F732AD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087225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 option 1">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14B8ED60-7219-892C-79CA-7D10B076DE4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sp>
        <p:nvSpPr>
          <p:cNvPr id="2" name="Title 1">
            <a:extLst>
              <a:ext uri="{FF2B5EF4-FFF2-40B4-BE49-F238E27FC236}">
                <a16:creationId xmlns:a16="http://schemas.microsoft.com/office/drawing/2014/main" id="{D9F40303-A40F-426A-4345-EC98B8EB716E}"/>
              </a:ext>
            </a:extLst>
          </p:cNvPr>
          <p:cNvSpPr>
            <a:spLocks noGrp="1"/>
          </p:cNvSpPr>
          <p:nvPr>
            <p:ph type="ctrTitle"/>
          </p:nvPr>
        </p:nvSpPr>
        <p:spPr>
          <a:xfrm>
            <a:off x="1524000" y="2230298"/>
            <a:ext cx="9144000" cy="2387600"/>
          </a:xfrm>
        </p:spPr>
        <p:txBody>
          <a:bodyPr anchor="ctr"/>
          <a:lstStyle>
            <a:lvl1pPr algn="ctr">
              <a:defRPr sz="6000"/>
            </a:lvl1pPr>
          </a:lstStyle>
          <a:p>
            <a:r>
              <a:rPr lang="en-US"/>
              <a:t>Click to edit Master title style</a:t>
            </a:r>
            <a:endParaRPr lang="es-MX"/>
          </a:p>
        </p:txBody>
      </p:sp>
      <p:sp>
        <p:nvSpPr>
          <p:cNvPr id="4" name="Date Placeholder 3">
            <a:extLst>
              <a:ext uri="{FF2B5EF4-FFF2-40B4-BE49-F238E27FC236}">
                <a16:creationId xmlns:a16="http://schemas.microsoft.com/office/drawing/2014/main" id="{DC6F984B-C371-5229-2BC2-C9E004AAEF03}"/>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5" name="Footer Placeholder 4">
            <a:extLst>
              <a:ext uri="{FF2B5EF4-FFF2-40B4-BE49-F238E27FC236}">
                <a16:creationId xmlns:a16="http://schemas.microsoft.com/office/drawing/2014/main" id="{4C8D9AE3-6A9C-48BF-B625-F62D98CE53CC}"/>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75D40EDF-E828-983E-3F08-1FD4EF5CA560}"/>
              </a:ext>
            </a:extLst>
          </p:cNvPr>
          <p:cNvSpPr>
            <a:spLocks noGrp="1"/>
          </p:cNvSpPr>
          <p:nvPr>
            <p:ph type="sldNum" sz="quarter" idx="12"/>
          </p:nvPr>
        </p:nvSpPr>
        <p:spPr/>
        <p:txBody>
          <a:bodyPr/>
          <a:lstStyle/>
          <a:p>
            <a:fld id="{7FC30F42-2E61-4F47-872B-F268A27A1A27}" type="slidenum">
              <a:rPr lang="es-MX" smtClean="0"/>
              <a:t>‹#›</a:t>
            </a:fld>
            <a:endParaRPr lang="es-MX"/>
          </a:p>
        </p:txBody>
      </p:sp>
      <p:sp>
        <p:nvSpPr>
          <p:cNvPr id="8" name="Freeform 3">
            <a:extLst>
              <a:ext uri="{FF2B5EF4-FFF2-40B4-BE49-F238E27FC236}">
                <a16:creationId xmlns:a16="http://schemas.microsoft.com/office/drawing/2014/main" id="{015118E5-B6A6-8F87-E296-F2B53F1BE5CE}"/>
              </a:ext>
            </a:extLst>
          </p:cNvPr>
          <p:cNvSpPr>
            <a:spLocks/>
          </p:cNvSpPr>
          <p:nvPr/>
        </p:nvSpPr>
        <p:spPr>
          <a:xfrm rot="2700000">
            <a:off x="-6920109" y="-8048729"/>
            <a:ext cx="12579858" cy="15065698"/>
          </a:xfrm>
          <a:custGeom>
            <a:avLst/>
            <a:gdLst/>
            <a:ahLst/>
            <a:cxnLst/>
            <a:rect l="l" t="t" r="r" b="b"/>
            <a:pathLst>
              <a:path w="12579858" h="15065698">
                <a:moveTo>
                  <a:pt x="0" y="0"/>
                </a:moveTo>
                <a:lnTo>
                  <a:pt x="12579858" y="0"/>
                </a:lnTo>
                <a:lnTo>
                  <a:pt x="12579858" y="15065698"/>
                </a:lnTo>
                <a:lnTo>
                  <a:pt x="0" y="15065698"/>
                </a:lnTo>
                <a:lnTo>
                  <a:pt x="0" y="0"/>
                </a:lnTo>
                <a:close/>
              </a:path>
            </a:pathLst>
          </a:custGeom>
          <a:blipFill>
            <a:blip r:embed="rId3"/>
            <a:stretch>
              <a:fillRect/>
            </a:stretch>
          </a:blipFill>
        </p:spPr>
        <p:txBody>
          <a:bodyPr/>
          <a:lstStyle/>
          <a:p>
            <a:endParaRPr lang="es-MX"/>
          </a:p>
        </p:txBody>
      </p:sp>
      <p:sp>
        <p:nvSpPr>
          <p:cNvPr id="9" name="Freeform 5">
            <a:extLst>
              <a:ext uri="{FF2B5EF4-FFF2-40B4-BE49-F238E27FC236}">
                <a16:creationId xmlns:a16="http://schemas.microsoft.com/office/drawing/2014/main" id="{557A981B-D56E-FF8D-A287-F4589A7FFB62}"/>
              </a:ext>
            </a:extLst>
          </p:cNvPr>
          <p:cNvSpPr/>
          <p:nvPr/>
        </p:nvSpPr>
        <p:spPr>
          <a:xfrm rot="2700000">
            <a:off x="4295155" y="3363694"/>
            <a:ext cx="12579858" cy="15065698"/>
          </a:xfrm>
          <a:custGeom>
            <a:avLst/>
            <a:gdLst/>
            <a:ahLst/>
            <a:cxnLst/>
            <a:rect l="l" t="t" r="r" b="b"/>
            <a:pathLst>
              <a:path w="12579858" h="15065698">
                <a:moveTo>
                  <a:pt x="0" y="0"/>
                </a:moveTo>
                <a:lnTo>
                  <a:pt x="12579858" y="0"/>
                </a:lnTo>
                <a:lnTo>
                  <a:pt x="12579858" y="15065699"/>
                </a:lnTo>
                <a:lnTo>
                  <a:pt x="0" y="15065699"/>
                </a:lnTo>
                <a:lnTo>
                  <a:pt x="0" y="0"/>
                </a:lnTo>
                <a:close/>
              </a:path>
            </a:pathLst>
          </a:custGeom>
          <a:blipFill>
            <a:blip r:embed="rId3"/>
            <a:stretch>
              <a:fillRect/>
            </a:stretch>
          </a:blipFill>
        </p:spPr>
        <p:txBody>
          <a:bodyPr/>
          <a:lstStyle/>
          <a:p>
            <a:endParaRPr lang="es-MX"/>
          </a:p>
        </p:txBody>
      </p:sp>
      <p:sp>
        <p:nvSpPr>
          <p:cNvPr id="10" name="Freeform 8">
            <a:extLst>
              <a:ext uri="{FF2B5EF4-FFF2-40B4-BE49-F238E27FC236}">
                <a16:creationId xmlns:a16="http://schemas.microsoft.com/office/drawing/2014/main" id="{1EAB633E-DB1D-053B-EC0F-A9FFC99D7D44}"/>
              </a:ext>
            </a:extLst>
          </p:cNvPr>
          <p:cNvSpPr>
            <a:spLocks noGrp="1" noRot="1" noMove="1" noResize="1" noEditPoints="1" noAdjustHandles="1" noChangeArrowheads="1" noChangeShapeType="1"/>
          </p:cNvSpPr>
          <p:nvPr/>
        </p:nvSpPr>
        <p:spPr>
          <a:xfrm>
            <a:off x="-4717602" y="1126453"/>
            <a:ext cx="8756202" cy="10581513"/>
          </a:xfrm>
          <a:custGeom>
            <a:avLst/>
            <a:gdLst/>
            <a:ahLst/>
            <a:cxnLst/>
            <a:rect l="l" t="t" r="r" b="b"/>
            <a:pathLst>
              <a:path w="8756202" h="10581513">
                <a:moveTo>
                  <a:pt x="0" y="0"/>
                </a:moveTo>
                <a:lnTo>
                  <a:pt x="8756202" y="0"/>
                </a:lnTo>
                <a:lnTo>
                  <a:pt x="8756202" y="10581513"/>
                </a:lnTo>
                <a:lnTo>
                  <a:pt x="0" y="10581513"/>
                </a:lnTo>
                <a:lnTo>
                  <a:pt x="0" y="0"/>
                </a:lnTo>
                <a:close/>
              </a:path>
            </a:pathLst>
          </a:custGeom>
          <a:blipFill>
            <a:blip r:embed="rId4"/>
            <a:stretch>
              <a:fillRect/>
            </a:stretch>
          </a:blipFill>
        </p:spPr>
        <p:txBody>
          <a:bodyPr/>
          <a:lstStyle/>
          <a:p>
            <a:endParaRPr lang="es-MX"/>
          </a:p>
        </p:txBody>
      </p:sp>
      <p:sp>
        <p:nvSpPr>
          <p:cNvPr id="11" name="Freeform 9">
            <a:extLst>
              <a:ext uri="{FF2B5EF4-FFF2-40B4-BE49-F238E27FC236}">
                <a16:creationId xmlns:a16="http://schemas.microsoft.com/office/drawing/2014/main" id="{E35DC417-5E11-8C55-7A8C-C34E26BE3E8E}"/>
              </a:ext>
            </a:extLst>
          </p:cNvPr>
          <p:cNvSpPr>
            <a:spLocks/>
          </p:cNvSpPr>
          <p:nvPr/>
        </p:nvSpPr>
        <p:spPr>
          <a:xfrm>
            <a:off x="5954084" y="-6249439"/>
            <a:ext cx="15523832" cy="14165497"/>
          </a:xfrm>
          <a:custGeom>
            <a:avLst/>
            <a:gdLst/>
            <a:ahLst/>
            <a:cxnLst/>
            <a:rect l="l" t="t" r="r" b="b"/>
            <a:pathLst>
              <a:path w="15523832" h="14165497">
                <a:moveTo>
                  <a:pt x="0" y="0"/>
                </a:moveTo>
                <a:lnTo>
                  <a:pt x="15523832" y="0"/>
                </a:lnTo>
                <a:lnTo>
                  <a:pt x="15523832" y="14165497"/>
                </a:lnTo>
                <a:lnTo>
                  <a:pt x="0" y="14165497"/>
                </a:lnTo>
                <a:lnTo>
                  <a:pt x="0" y="0"/>
                </a:lnTo>
                <a:close/>
              </a:path>
            </a:pathLst>
          </a:custGeom>
          <a:blipFill>
            <a:blip r:embed="rId5"/>
            <a:stretch>
              <a:fillRect/>
            </a:stretch>
          </a:blipFill>
        </p:spPr>
        <p:txBody>
          <a:bodyPr/>
          <a:lstStyle/>
          <a:p>
            <a:endParaRPr lang="es-MX"/>
          </a:p>
        </p:txBody>
      </p:sp>
      <p:sp>
        <p:nvSpPr>
          <p:cNvPr id="12" name="Freeform 6">
            <a:extLst>
              <a:ext uri="{FF2B5EF4-FFF2-40B4-BE49-F238E27FC236}">
                <a16:creationId xmlns:a16="http://schemas.microsoft.com/office/drawing/2014/main" id="{09EDDBB4-180B-3195-2E01-126D73C4CF28}"/>
              </a:ext>
            </a:extLst>
          </p:cNvPr>
          <p:cNvSpPr/>
          <p:nvPr/>
        </p:nvSpPr>
        <p:spPr>
          <a:xfrm>
            <a:off x="553172" y="682470"/>
            <a:ext cx="1776025" cy="1776025"/>
          </a:xfrm>
          <a:custGeom>
            <a:avLst/>
            <a:gdLst/>
            <a:ahLst/>
            <a:cxnLst/>
            <a:rect l="l" t="t" r="r" b="b"/>
            <a:pathLst>
              <a:path w="1776025" h="1776025">
                <a:moveTo>
                  <a:pt x="0" y="0"/>
                </a:moveTo>
                <a:lnTo>
                  <a:pt x="1776025" y="0"/>
                </a:lnTo>
                <a:lnTo>
                  <a:pt x="1776025" y="1776024"/>
                </a:lnTo>
                <a:lnTo>
                  <a:pt x="0" y="17760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13" name="Freeform 7">
            <a:extLst>
              <a:ext uri="{FF2B5EF4-FFF2-40B4-BE49-F238E27FC236}">
                <a16:creationId xmlns:a16="http://schemas.microsoft.com/office/drawing/2014/main" id="{3EE17185-00E9-129E-619D-AC00CA972B50}"/>
              </a:ext>
            </a:extLst>
          </p:cNvPr>
          <p:cNvSpPr/>
          <p:nvPr/>
        </p:nvSpPr>
        <p:spPr>
          <a:xfrm>
            <a:off x="10073978" y="4225416"/>
            <a:ext cx="1703505" cy="1703505"/>
          </a:xfrm>
          <a:custGeom>
            <a:avLst/>
            <a:gdLst/>
            <a:ahLst/>
            <a:cxnLst/>
            <a:rect l="l" t="t" r="r" b="b"/>
            <a:pathLst>
              <a:path w="1703505" h="1703505">
                <a:moveTo>
                  <a:pt x="0" y="0"/>
                </a:moveTo>
                <a:lnTo>
                  <a:pt x="1703505" y="0"/>
                </a:lnTo>
                <a:lnTo>
                  <a:pt x="1703505" y="1703505"/>
                </a:lnTo>
                <a:lnTo>
                  <a:pt x="0" y="1703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
        <p:nvSpPr>
          <p:cNvPr id="14" name="Freeform 10">
            <a:extLst>
              <a:ext uri="{FF2B5EF4-FFF2-40B4-BE49-F238E27FC236}">
                <a16:creationId xmlns:a16="http://schemas.microsoft.com/office/drawing/2014/main" id="{7158DB9B-8B48-7177-4CBF-862BB2C84712}"/>
              </a:ext>
            </a:extLst>
          </p:cNvPr>
          <p:cNvSpPr/>
          <p:nvPr/>
        </p:nvSpPr>
        <p:spPr>
          <a:xfrm>
            <a:off x="2886574" y="5267045"/>
            <a:ext cx="1590955" cy="1590955"/>
          </a:xfrm>
          <a:custGeom>
            <a:avLst/>
            <a:gdLst/>
            <a:ahLst/>
            <a:cxnLst/>
            <a:rect l="l" t="t" r="r" b="b"/>
            <a:pathLst>
              <a:path w="1590955" h="1590955">
                <a:moveTo>
                  <a:pt x="0" y="0"/>
                </a:moveTo>
                <a:lnTo>
                  <a:pt x="1590955" y="0"/>
                </a:lnTo>
                <a:lnTo>
                  <a:pt x="1590955" y="1590954"/>
                </a:lnTo>
                <a:lnTo>
                  <a:pt x="0" y="15909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MX"/>
          </a:p>
        </p:txBody>
      </p:sp>
    </p:spTree>
    <p:extLst>
      <p:ext uri="{BB962C8B-B14F-4D97-AF65-F5344CB8AC3E}">
        <p14:creationId xmlns:p14="http://schemas.microsoft.com/office/powerpoint/2010/main" val="2496428802"/>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Section Header - option 2">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329202D2-7400-B85C-E27C-1C43F148CDD2}"/>
              </a:ext>
            </a:extLst>
          </p:cNvPr>
          <p:cNvSpPr>
            <a:spLocks/>
          </p:cNvSpPr>
          <p:nvPr/>
        </p:nvSpPr>
        <p:spPr>
          <a:xfrm>
            <a:off x="0" y="0"/>
            <a:ext cx="12198350" cy="686972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s-MX"/>
          </a:p>
        </p:txBody>
      </p:sp>
      <p:sp>
        <p:nvSpPr>
          <p:cNvPr id="2" name="Title 1">
            <a:extLst>
              <a:ext uri="{FF2B5EF4-FFF2-40B4-BE49-F238E27FC236}">
                <a16:creationId xmlns:a16="http://schemas.microsoft.com/office/drawing/2014/main" id="{C6A6E44D-AF4D-B0D0-2D38-17BF590B43A1}"/>
              </a:ext>
            </a:extLst>
          </p:cNvPr>
          <p:cNvSpPr>
            <a:spLocks noGrp="1"/>
          </p:cNvSpPr>
          <p:nvPr>
            <p:ph type="title"/>
          </p:nvPr>
        </p:nvSpPr>
        <p:spPr>
          <a:xfrm>
            <a:off x="831850" y="1709739"/>
            <a:ext cx="10515600" cy="1141154"/>
          </a:xfrm>
        </p:spPr>
        <p:txBody>
          <a:bodyPr anchor="ctr">
            <a:normAutofit/>
          </a:bodyPr>
          <a:lstStyle>
            <a:lvl1pPr>
              <a:defRPr sz="4400">
                <a:solidFill>
                  <a:schemeClr val="accent3"/>
                </a:solidFill>
              </a:defRPr>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B773F104-8DDE-A1E6-0719-100ACF2087DB}"/>
              </a:ext>
            </a:extLst>
          </p:cNvPr>
          <p:cNvSpPr>
            <a:spLocks noGrp="1"/>
          </p:cNvSpPr>
          <p:nvPr>
            <p:ph type="body" idx="1"/>
          </p:nvPr>
        </p:nvSpPr>
        <p:spPr>
          <a:xfrm>
            <a:off x="831850" y="2850893"/>
            <a:ext cx="10515600" cy="1594358"/>
          </a:xfrm>
        </p:spPr>
        <p:txBody>
          <a:bodyPr>
            <a:normAutofit/>
          </a:bodyPr>
          <a:lstStyle>
            <a:lvl1pPr marL="0" indent="0">
              <a:buNone/>
              <a:defRPr sz="4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69DBC-2956-8F47-4E6B-2E507E2D943D}"/>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5" name="Footer Placeholder 4">
            <a:extLst>
              <a:ext uri="{FF2B5EF4-FFF2-40B4-BE49-F238E27FC236}">
                <a16:creationId xmlns:a16="http://schemas.microsoft.com/office/drawing/2014/main" id="{96B8C4A3-03C4-5E35-EE53-3E35A3DCB12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2BA0968-75D8-3240-3B7B-524F6AC96083}"/>
              </a:ext>
            </a:extLst>
          </p:cNvPr>
          <p:cNvSpPr>
            <a:spLocks noGrp="1"/>
          </p:cNvSpPr>
          <p:nvPr>
            <p:ph type="sldNum" sz="quarter" idx="12"/>
          </p:nvPr>
        </p:nvSpPr>
        <p:spPr/>
        <p:txBody>
          <a:bodyPr/>
          <a:lstStyle/>
          <a:p>
            <a:fld id="{7FC30F42-2E61-4F47-872B-F268A27A1A27}" type="slidenum">
              <a:rPr lang="es-MX" smtClean="0"/>
              <a:t>‹#›</a:t>
            </a:fld>
            <a:endParaRPr lang="es-MX"/>
          </a:p>
        </p:txBody>
      </p:sp>
      <p:sp>
        <p:nvSpPr>
          <p:cNvPr id="8" name="Freeform 3">
            <a:extLst>
              <a:ext uri="{FF2B5EF4-FFF2-40B4-BE49-F238E27FC236}">
                <a16:creationId xmlns:a16="http://schemas.microsoft.com/office/drawing/2014/main" id="{581A35D0-8E52-1D8E-E991-7D3488348053}"/>
              </a:ext>
            </a:extLst>
          </p:cNvPr>
          <p:cNvSpPr>
            <a:spLocks noGrp="1" noRot="1" noMove="1" noResize="1" noEditPoints="1" noAdjustHandles="1" noChangeArrowheads="1" noChangeShapeType="1"/>
          </p:cNvSpPr>
          <p:nvPr/>
        </p:nvSpPr>
        <p:spPr>
          <a:xfrm>
            <a:off x="-93133" y="5121977"/>
            <a:ext cx="12285133" cy="1747743"/>
          </a:xfrm>
          <a:custGeom>
            <a:avLst/>
            <a:gdLst/>
            <a:ahLst/>
            <a:cxnLst/>
            <a:rect l="l" t="t" r="r" b="b"/>
            <a:pathLst>
              <a:path w="18532496" h="5054317">
                <a:moveTo>
                  <a:pt x="0" y="0"/>
                </a:moveTo>
                <a:lnTo>
                  <a:pt x="18532496" y="0"/>
                </a:lnTo>
                <a:lnTo>
                  <a:pt x="18532496" y="5054317"/>
                </a:lnTo>
                <a:lnTo>
                  <a:pt x="0" y="5054317"/>
                </a:lnTo>
                <a:lnTo>
                  <a:pt x="0" y="0"/>
                </a:lnTo>
                <a:close/>
              </a:path>
            </a:pathLst>
          </a:custGeom>
          <a:blipFill>
            <a:blip r:embed="rId3">
              <a:alphaModFix amt="18000"/>
              <a:extLst>
                <a:ext uri="{96DAC541-7B7A-43D3-8B79-37D633B846F1}">
                  <asvg:svgBlip xmlns:asvg="http://schemas.microsoft.com/office/drawing/2016/SVG/main" r:embed="rId4"/>
                </a:ext>
              </a:extLst>
            </a:blip>
            <a:stretch>
              <a:fillRect b="-67924"/>
            </a:stretch>
          </a:blipFill>
        </p:spPr>
        <p:txBody>
          <a:bodyPr/>
          <a:lstStyle/>
          <a:p>
            <a:endParaRPr lang="es-MX"/>
          </a:p>
        </p:txBody>
      </p:sp>
      <p:sp>
        <p:nvSpPr>
          <p:cNvPr id="9" name="Freeform 4">
            <a:extLst>
              <a:ext uri="{FF2B5EF4-FFF2-40B4-BE49-F238E27FC236}">
                <a16:creationId xmlns:a16="http://schemas.microsoft.com/office/drawing/2014/main" id="{14A5ADE2-91DE-370D-21C5-8058DD63D938}"/>
              </a:ext>
            </a:extLst>
          </p:cNvPr>
          <p:cNvSpPr>
            <a:spLocks/>
          </p:cNvSpPr>
          <p:nvPr/>
        </p:nvSpPr>
        <p:spPr>
          <a:xfrm flipV="1">
            <a:off x="0" y="-1"/>
            <a:ext cx="12192000" cy="1468529"/>
          </a:xfrm>
          <a:custGeom>
            <a:avLst/>
            <a:gdLst/>
            <a:ahLst/>
            <a:cxnLst/>
            <a:rect l="l" t="t" r="r" b="b"/>
            <a:pathLst>
              <a:path w="18532496" h="5054317">
                <a:moveTo>
                  <a:pt x="0" y="5054318"/>
                </a:moveTo>
                <a:lnTo>
                  <a:pt x="18532496" y="5054318"/>
                </a:lnTo>
                <a:lnTo>
                  <a:pt x="18532496" y="0"/>
                </a:lnTo>
                <a:lnTo>
                  <a:pt x="0" y="0"/>
                </a:lnTo>
                <a:lnTo>
                  <a:pt x="0" y="5054318"/>
                </a:lnTo>
                <a:close/>
              </a:path>
            </a:pathLst>
          </a:custGeom>
          <a:blipFill>
            <a:blip r:embed="rId3">
              <a:alphaModFix amt="12000"/>
              <a:extLst>
                <a:ext uri="{96DAC541-7B7A-43D3-8B79-37D633B846F1}">
                  <asvg:svgBlip xmlns:asvg="http://schemas.microsoft.com/office/drawing/2016/SVG/main" r:embed="rId4"/>
                </a:ext>
              </a:extLst>
            </a:blip>
            <a:stretch>
              <a:fillRect b="-100000"/>
            </a:stretch>
          </a:blipFill>
        </p:spPr>
        <p:txBody>
          <a:bodyPr/>
          <a:lstStyle/>
          <a:p>
            <a:endParaRPr lang="es-MX"/>
          </a:p>
        </p:txBody>
      </p:sp>
      <p:sp>
        <p:nvSpPr>
          <p:cNvPr id="10" name="Freeform 5">
            <a:extLst>
              <a:ext uri="{FF2B5EF4-FFF2-40B4-BE49-F238E27FC236}">
                <a16:creationId xmlns:a16="http://schemas.microsoft.com/office/drawing/2014/main" id="{3E5CBB72-7EC7-EF6C-D52F-900BC0D4D725}"/>
              </a:ext>
            </a:extLst>
          </p:cNvPr>
          <p:cNvSpPr/>
          <p:nvPr/>
        </p:nvSpPr>
        <p:spPr>
          <a:xfrm flipH="1">
            <a:off x="-1106498" y="-634384"/>
            <a:ext cx="1570470" cy="1769997"/>
          </a:xfrm>
          <a:custGeom>
            <a:avLst/>
            <a:gdLst/>
            <a:ahLst/>
            <a:cxnLst/>
            <a:rect l="l" t="t" r="r" b="b"/>
            <a:pathLst>
              <a:path w="1570470" h="1769997">
                <a:moveTo>
                  <a:pt x="1570470" y="0"/>
                </a:moveTo>
                <a:lnTo>
                  <a:pt x="0" y="0"/>
                </a:lnTo>
                <a:lnTo>
                  <a:pt x="0" y="1769997"/>
                </a:lnTo>
                <a:lnTo>
                  <a:pt x="1570470" y="1769997"/>
                </a:lnTo>
                <a:lnTo>
                  <a:pt x="157047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1" name="Freeform 6">
            <a:extLst>
              <a:ext uri="{FF2B5EF4-FFF2-40B4-BE49-F238E27FC236}">
                <a16:creationId xmlns:a16="http://schemas.microsoft.com/office/drawing/2014/main" id="{52760FD5-A0BA-D542-8C26-457197D0C9C1}"/>
              </a:ext>
            </a:extLst>
          </p:cNvPr>
          <p:cNvSpPr/>
          <p:nvPr/>
        </p:nvSpPr>
        <p:spPr>
          <a:xfrm>
            <a:off x="11353800" y="-633582"/>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5" name="Freeform 8">
            <a:extLst>
              <a:ext uri="{FF2B5EF4-FFF2-40B4-BE49-F238E27FC236}">
                <a16:creationId xmlns:a16="http://schemas.microsoft.com/office/drawing/2014/main" id="{4ABE5541-45AA-5D0D-8169-D76F16EACDA3}"/>
              </a:ext>
            </a:extLst>
          </p:cNvPr>
          <p:cNvSpPr/>
          <p:nvPr/>
        </p:nvSpPr>
        <p:spPr>
          <a:xfrm>
            <a:off x="739972" y="471669"/>
            <a:ext cx="1860550" cy="525189"/>
          </a:xfrm>
          <a:custGeom>
            <a:avLst/>
            <a:gdLst/>
            <a:ahLst/>
            <a:cxnLst/>
            <a:rect l="l" t="t" r="r" b="b"/>
            <a:pathLst>
              <a:path w="3040582" h="862772">
                <a:moveTo>
                  <a:pt x="0" y="0"/>
                </a:moveTo>
                <a:lnTo>
                  <a:pt x="3040582" y="0"/>
                </a:lnTo>
                <a:lnTo>
                  <a:pt x="3040582" y="862771"/>
                </a:lnTo>
                <a:lnTo>
                  <a:pt x="0" y="862771"/>
                </a:lnTo>
                <a:lnTo>
                  <a:pt x="0" y="0"/>
                </a:lnTo>
                <a:close/>
              </a:path>
            </a:pathLst>
          </a:custGeom>
          <a:blipFill>
            <a:blip r:embed="rId7"/>
            <a:stretch>
              <a:fillRect l="-18542" t="-57395" r="-18192" b="-58446"/>
            </a:stretch>
          </a:blipFill>
        </p:spPr>
        <p:txBody>
          <a:bodyPr/>
          <a:lstStyle/>
          <a:p>
            <a:endParaRPr lang="es-MX"/>
          </a:p>
        </p:txBody>
      </p:sp>
      <p:sp>
        <p:nvSpPr>
          <p:cNvPr id="12" name="Text Placeholder 2">
            <a:extLst>
              <a:ext uri="{FF2B5EF4-FFF2-40B4-BE49-F238E27FC236}">
                <a16:creationId xmlns:a16="http://schemas.microsoft.com/office/drawing/2014/main" id="{0C6718F5-4CB2-A424-FD1A-5CC53BB88C2C}"/>
              </a:ext>
            </a:extLst>
          </p:cNvPr>
          <p:cNvSpPr>
            <a:spLocks noGrp="1"/>
          </p:cNvSpPr>
          <p:nvPr>
            <p:ph type="body" idx="13" hasCustomPrompt="1"/>
          </p:nvPr>
        </p:nvSpPr>
        <p:spPr>
          <a:xfrm>
            <a:off x="791633" y="4550797"/>
            <a:ext cx="5156494" cy="1594358"/>
          </a:xfrm>
        </p:spPr>
        <p:txBody>
          <a:bodyPr>
            <a:normAutofit/>
          </a:bodyPr>
          <a:lstStyle>
            <a:lvl1pPr marL="0" indent="0">
              <a:buNone/>
              <a:defRPr sz="2400">
                <a:solidFill>
                  <a:schemeClr val="accent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Speaker Name</a:t>
            </a:r>
          </a:p>
          <a:p>
            <a:pPr lvl="0"/>
            <a:r>
              <a:rPr lang="en-US"/>
              <a:t>Title</a:t>
            </a:r>
          </a:p>
          <a:p>
            <a:pPr lvl="0"/>
            <a:r>
              <a:rPr lang="en-US"/>
              <a:t>Role</a:t>
            </a:r>
          </a:p>
          <a:p>
            <a:pPr lvl="0"/>
            <a:endParaRPr lang="en-US"/>
          </a:p>
        </p:txBody>
      </p:sp>
      <p:sp>
        <p:nvSpPr>
          <p:cNvPr id="13" name="Text Placeholder 2">
            <a:extLst>
              <a:ext uri="{FF2B5EF4-FFF2-40B4-BE49-F238E27FC236}">
                <a16:creationId xmlns:a16="http://schemas.microsoft.com/office/drawing/2014/main" id="{B28653AB-9915-A1B3-34BF-C7AA9C6808D9}"/>
              </a:ext>
            </a:extLst>
          </p:cNvPr>
          <p:cNvSpPr>
            <a:spLocks noGrp="1"/>
          </p:cNvSpPr>
          <p:nvPr>
            <p:ph type="body" idx="14" hasCustomPrompt="1"/>
          </p:nvPr>
        </p:nvSpPr>
        <p:spPr>
          <a:xfrm>
            <a:off x="6096000" y="4550797"/>
            <a:ext cx="5249941" cy="1594358"/>
          </a:xfrm>
        </p:spPr>
        <p:txBody>
          <a:bodyPr>
            <a:normAutofit/>
          </a:bodyPr>
          <a:lstStyle>
            <a:lvl1pPr marL="0" indent="0">
              <a:buNone/>
              <a:defRPr sz="2400">
                <a:solidFill>
                  <a:schemeClr val="accent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Speaker Name</a:t>
            </a:r>
          </a:p>
          <a:p>
            <a:pPr lvl="0"/>
            <a:r>
              <a:rPr lang="en-US"/>
              <a:t>Title</a:t>
            </a:r>
          </a:p>
          <a:p>
            <a:pPr lvl="0"/>
            <a:r>
              <a:rPr lang="en-US"/>
              <a:t>Role</a:t>
            </a:r>
          </a:p>
          <a:p>
            <a:pPr lvl="0"/>
            <a:endParaRPr lang="en-US"/>
          </a:p>
        </p:txBody>
      </p:sp>
    </p:spTree>
    <p:extLst>
      <p:ext uri="{BB962C8B-B14F-4D97-AF65-F5344CB8AC3E}">
        <p14:creationId xmlns:p14="http://schemas.microsoft.com/office/powerpoint/2010/main" val="3064379515"/>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Section Header - option 2">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329202D2-7400-B85C-E27C-1C43F148CDD2}"/>
              </a:ext>
            </a:extLst>
          </p:cNvPr>
          <p:cNvSpPr>
            <a:spLocks/>
          </p:cNvSpPr>
          <p:nvPr/>
        </p:nvSpPr>
        <p:spPr>
          <a:xfrm>
            <a:off x="0" y="0"/>
            <a:ext cx="12198350" cy="686972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s-MX"/>
          </a:p>
        </p:txBody>
      </p:sp>
      <p:sp>
        <p:nvSpPr>
          <p:cNvPr id="2" name="Title 1">
            <a:extLst>
              <a:ext uri="{FF2B5EF4-FFF2-40B4-BE49-F238E27FC236}">
                <a16:creationId xmlns:a16="http://schemas.microsoft.com/office/drawing/2014/main" id="{C6A6E44D-AF4D-B0D0-2D38-17BF590B43A1}"/>
              </a:ext>
            </a:extLst>
          </p:cNvPr>
          <p:cNvSpPr>
            <a:spLocks noGrp="1"/>
          </p:cNvSpPr>
          <p:nvPr>
            <p:ph type="title"/>
          </p:nvPr>
        </p:nvSpPr>
        <p:spPr>
          <a:xfrm>
            <a:off x="838200" y="1232343"/>
            <a:ext cx="10515600" cy="2852737"/>
          </a:xfrm>
        </p:spPr>
        <p:txBody>
          <a:bodyPr anchor="ctr"/>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B773F104-8DDE-A1E6-0719-100ACF2087DB}"/>
              </a:ext>
            </a:extLst>
          </p:cNvPr>
          <p:cNvSpPr>
            <a:spLocks noGrp="1"/>
          </p:cNvSpPr>
          <p:nvPr>
            <p:ph type="body" idx="1"/>
          </p:nvPr>
        </p:nvSpPr>
        <p:spPr>
          <a:xfrm>
            <a:off x="838200" y="423110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69DBC-2956-8F47-4E6B-2E507E2D943D}"/>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5" name="Footer Placeholder 4">
            <a:extLst>
              <a:ext uri="{FF2B5EF4-FFF2-40B4-BE49-F238E27FC236}">
                <a16:creationId xmlns:a16="http://schemas.microsoft.com/office/drawing/2014/main" id="{96B8C4A3-03C4-5E35-EE53-3E35A3DCB12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2BA0968-75D8-3240-3B7B-524F6AC96083}"/>
              </a:ext>
            </a:extLst>
          </p:cNvPr>
          <p:cNvSpPr>
            <a:spLocks noGrp="1"/>
          </p:cNvSpPr>
          <p:nvPr>
            <p:ph type="sldNum" sz="quarter" idx="12"/>
          </p:nvPr>
        </p:nvSpPr>
        <p:spPr/>
        <p:txBody>
          <a:bodyPr/>
          <a:lstStyle/>
          <a:p>
            <a:fld id="{7FC30F42-2E61-4F47-872B-F268A27A1A27}" type="slidenum">
              <a:rPr lang="es-MX" smtClean="0"/>
              <a:t>‹#›</a:t>
            </a:fld>
            <a:endParaRPr lang="es-MX"/>
          </a:p>
        </p:txBody>
      </p:sp>
      <p:sp>
        <p:nvSpPr>
          <p:cNvPr id="8" name="Freeform 3">
            <a:extLst>
              <a:ext uri="{FF2B5EF4-FFF2-40B4-BE49-F238E27FC236}">
                <a16:creationId xmlns:a16="http://schemas.microsoft.com/office/drawing/2014/main" id="{581A35D0-8E52-1D8E-E991-7D3488348053}"/>
              </a:ext>
            </a:extLst>
          </p:cNvPr>
          <p:cNvSpPr>
            <a:spLocks noGrp="1" noRot="1" noMove="1" noResize="1" noEditPoints="1" noAdjustHandles="1" noChangeArrowheads="1" noChangeShapeType="1"/>
          </p:cNvSpPr>
          <p:nvPr/>
        </p:nvSpPr>
        <p:spPr>
          <a:xfrm>
            <a:off x="-93133" y="5121977"/>
            <a:ext cx="12285133" cy="1747743"/>
          </a:xfrm>
          <a:custGeom>
            <a:avLst/>
            <a:gdLst/>
            <a:ahLst/>
            <a:cxnLst/>
            <a:rect l="l" t="t" r="r" b="b"/>
            <a:pathLst>
              <a:path w="18532496" h="5054317">
                <a:moveTo>
                  <a:pt x="0" y="0"/>
                </a:moveTo>
                <a:lnTo>
                  <a:pt x="18532496" y="0"/>
                </a:lnTo>
                <a:lnTo>
                  <a:pt x="18532496" y="5054317"/>
                </a:lnTo>
                <a:lnTo>
                  <a:pt x="0" y="5054317"/>
                </a:lnTo>
                <a:lnTo>
                  <a:pt x="0" y="0"/>
                </a:lnTo>
                <a:close/>
              </a:path>
            </a:pathLst>
          </a:custGeom>
          <a:blipFill>
            <a:blip r:embed="rId3">
              <a:alphaModFix amt="18000"/>
              <a:extLst>
                <a:ext uri="{96DAC541-7B7A-43D3-8B79-37D633B846F1}">
                  <asvg:svgBlip xmlns:asvg="http://schemas.microsoft.com/office/drawing/2016/SVG/main" r:embed="rId4"/>
                </a:ext>
              </a:extLst>
            </a:blip>
            <a:stretch>
              <a:fillRect b="-67924"/>
            </a:stretch>
          </a:blipFill>
        </p:spPr>
        <p:txBody>
          <a:bodyPr/>
          <a:lstStyle/>
          <a:p>
            <a:endParaRPr lang="es-MX"/>
          </a:p>
        </p:txBody>
      </p:sp>
      <p:sp>
        <p:nvSpPr>
          <p:cNvPr id="9" name="Freeform 4">
            <a:extLst>
              <a:ext uri="{FF2B5EF4-FFF2-40B4-BE49-F238E27FC236}">
                <a16:creationId xmlns:a16="http://schemas.microsoft.com/office/drawing/2014/main" id="{14A5ADE2-91DE-370D-21C5-8058DD63D938}"/>
              </a:ext>
            </a:extLst>
          </p:cNvPr>
          <p:cNvSpPr>
            <a:spLocks/>
          </p:cNvSpPr>
          <p:nvPr/>
        </p:nvSpPr>
        <p:spPr>
          <a:xfrm flipV="1">
            <a:off x="0" y="-1"/>
            <a:ext cx="12192000" cy="1468530"/>
          </a:xfrm>
          <a:custGeom>
            <a:avLst/>
            <a:gdLst/>
            <a:ahLst/>
            <a:cxnLst/>
            <a:rect l="l" t="t" r="r" b="b"/>
            <a:pathLst>
              <a:path w="18532496" h="5054317">
                <a:moveTo>
                  <a:pt x="0" y="5054318"/>
                </a:moveTo>
                <a:lnTo>
                  <a:pt x="18532496" y="5054318"/>
                </a:lnTo>
                <a:lnTo>
                  <a:pt x="18532496" y="0"/>
                </a:lnTo>
                <a:lnTo>
                  <a:pt x="0" y="0"/>
                </a:lnTo>
                <a:lnTo>
                  <a:pt x="0" y="5054318"/>
                </a:lnTo>
                <a:close/>
              </a:path>
            </a:pathLst>
          </a:custGeom>
          <a:blipFill>
            <a:blip r:embed="rId3">
              <a:alphaModFix amt="12000"/>
              <a:extLst>
                <a:ext uri="{96DAC541-7B7A-43D3-8B79-37D633B846F1}">
                  <asvg:svgBlip xmlns:asvg="http://schemas.microsoft.com/office/drawing/2016/SVG/main" r:embed="rId4"/>
                </a:ext>
              </a:extLst>
            </a:blip>
            <a:stretch>
              <a:fillRect b="-100000"/>
            </a:stretch>
          </a:blipFill>
        </p:spPr>
        <p:txBody>
          <a:bodyPr/>
          <a:lstStyle/>
          <a:p>
            <a:endParaRPr lang="es-MX"/>
          </a:p>
        </p:txBody>
      </p:sp>
      <p:sp>
        <p:nvSpPr>
          <p:cNvPr id="10" name="Freeform 5">
            <a:extLst>
              <a:ext uri="{FF2B5EF4-FFF2-40B4-BE49-F238E27FC236}">
                <a16:creationId xmlns:a16="http://schemas.microsoft.com/office/drawing/2014/main" id="{3E5CBB72-7EC7-EF6C-D52F-900BC0D4D725}"/>
              </a:ext>
            </a:extLst>
          </p:cNvPr>
          <p:cNvSpPr/>
          <p:nvPr/>
        </p:nvSpPr>
        <p:spPr>
          <a:xfrm flipH="1">
            <a:off x="-1106498" y="-634384"/>
            <a:ext cx="1570470" cy="1769997"/>
          </a:xfrm>
          <a:custGeom>
            <a:avLst/>
            <a:gdLst/>
            <a:ahLst/>
            <a:cxnLst/>
            <a:rect l="l" t="t" r="r" b="b"/>
            <a:pathLst>
              <a:path w="1570470" h="1769997">
                <a:moveTo>
                  <a:pt x="1570470" y="0"/>
                </a:moveTo>
                <a:lnTo>
                  <a:pt x="0" y="0"/>
                </a:lnTo>
                <a:lnTo>
                  <a:pt x="0" y="1769997"/>
                </a:lnTo>
                <a:lnTo>
                  <a:pt x="1570470" y="1769997"/>
                </a:lnTo>
                <a:lnTo>
                  <a:pt x="157047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1" name="Freeform 6">
            <a:extLst>
              <a:ext uri="{FF2B5EF4-FFF2-40B4-BE49-F238E27FC236}">
                <a16:creationId xmlns:a16="http://schemas.microsoft.com/office/drawing/2014/main" id="{52760FD5-A0BA-D542-8C26-457197D0C9C1}"/>
              </a:ext>
            </a:extLst>
          </p:cNvPr>
          <p:cNvSpPr/>
          <p:nvPr/>
        </p:nvSpPr>
        <p:spPr>
          <a:xfrm>
            <a:off x="10507263" y="-474478"/>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2" name="Freeform 7">
            <a:extLst>
              <a:ext uri="{FF2B5EF4-FFF2-40B4-BE49-F238E27FC236}">
                <a16:creationId xmlns:a16="http://schemas.microsoft.com/office/drawing/2014/main" id="{AD81B3A4-78AF-8B52-CE45-A2BD676D3A12}"/>
              </a:ext>
            </a:extLst>
          </p:cNvPr>
          <p:cNvSpPr/>
          <p:nvPr/>
        </p:nvSpPr>
        <p:spPr>
          <a:xfrm>
            <a:off x="10507262" y="5433661"/>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Tree>
    <p:extLst>
      <p:ext uri="{BB962C8B-B14F-4D97-AF65-F5344CB8AC3E}">
        <p14:creationId xmlns:p14="http://schemas.microsoft.com/office/powerpoint/2010/main" val="1445679102"/>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peaker 1">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295FCD2-FBD5-1EFB-6B99-A5A5A405356B}"/>
              </a:ext>
            </a:extLst>
          </p:cNvPr>
          <p:cNvSpPr>
            <a:spLocks noGrp="1" noRot="1" noMove="1" noResize="1" noEditPoints="1" noAdjustHandles="1" noChangeArrowheads="1" noChangeShapeType="1"/>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sp>
        <p:nvSpPr>
          <p:cNvPr id="2" name="Title 1">
            <a:extLst>
              <a:ext uri="{FF2B5EF4-FFF2-40B4-BE49-F238E27FC236}">
                <a16:creationId xmlns:a16="http://schemas.microsoft.com/office/drawing/2014/main" id="{3060115F-7367-9831-CC7F-5F32AB3CDF64}"/>
              </a:ext>
            </a:extLst>
          </p:cNvPr>
          <p:cNvSpPr>
            <a:spLocks noGrp="1"/>
          </p:cNvSpPr>
          <p:nvPr>
            <p:ph type="title" hasCustomPrompt="1"/>
          </p:nvPr>
        </p:nvSpPr>
        <p:spPr/>
        <p:txBody>
          <a:bodyPr/>
          <a:lstStyle>
            <a:lvl1pPr>
              <a:defRPr/>
            </a:lvl1pPr>
          </a:lstStyle>
          <a:p>
            <a:r>
              <a:rPr lang="en-US"/>
              <a:t>About you</a:t>
            </a:r>
            <a:endParaRPr lang="es-MX"/>
          </a:p>
        </p:txBody>
      </p:sp>
      <p:grpSp>
        <p:nvGrpSpPr>
          <p:cNvPr id="5" name="Group 6">
            <a:extLst>
              <a:ext uri="{FF2B5EF4-FFF2-40B4-BE49-F238E27FC236}">
                <a16:creationId xmlns:a16="http://schemas.microsoft.com/office/drawing/2014/main" id="{38C10DA9-B70C-145C-3BF4-E96609F6562A}"/>
              </a:ext>
            </a:extLst>
          </p:cNvPr>
          <p:cNvGrpSpPr/>
          <p:nvPr/>
        </p:nvGrpSpPr>
        <p:grpSpPr>
          <a:xfrm>
            <a:off x="838200" y="1690688"/>
            <a:ext cx="10515602" cy="5167313"/>
            <a:chOff x="0" y="-234844"/>
            <a:chExt cx="4396591" cy="2457932"/>
          </a:xfrm>
        </p:grpSpPr>
        <p:sp>
          <p:nvSpPr>
            <p:cNvPr id="6" name="Freeform 7">
              <a:extLst>
                <a:ext uri="{FF2B5EF4-FFF2-40B4-BE49-F238E27FC236}">
                  <a16:creationId xmlns:a16="http://schemas.microsoft.com/office/drawing/2014/main" id="{670F8A61-A63F-DE51-BC1C-81A4C91CE8F3}"/>
                </a:ext>
              </a:extLst>
            </p:cNvPr>
            <p:cNvSpPr/>
            <p:nvPr/>
          </p:nvSpPr>
          <p:spPr>
            <a:xfrm>
              <a:off x="0" y="-234844"/>
              <a:ext cx="4396591" cy="2457932"/>
            </a:xfrm>
            <a:custGeom>
              <a:avLst/>
              <a:gdLst/>
              <a:ahLst/>
              <a:cxnLst/>
              <a:rect l="l" t="t" r="r" b="b"/>
              <a:pathLst>
                <a:path w="4396591" h="2223088">
                  <a:moveTo>
                    <a:pt x="13449" y="0"/>
                  </a:moveTo>
                  <a:lnTo>
                    <a:pt x="4383141" y="0"/>
                  </a:lnTo>
                  <a:cubicBezTo>
                    <a:pt x="4390569" y="0"/>
                    <a:pt x="4396591" y="6022"/>
                    <a:pt x="4396591" y="13449"/>
                  </a:cubicBezTo>
                  <a:lnTo>
                    <a:pt x="4396591" y="2209638"/>
                  </a:lnTo>
                  <a:cubicBezTo>
                    <a:pt x="4396591" y="2213205"/>
                    <a:pt x="4395174" y="2216626"/>
                    <a:pt x="4392651" y="2219148"/>
                  </a:cubicBezTo>
                  <a:cubicBezTo>
                    <a:pt x="4390129" y="2221671"/>
                    <a:pt x="4386708" y="2223088"/>
                    <a:pt x="4383141" y="2223088"/>
                  </a:cubicBezTo>
                  <a:lnTo>
                    <a:pt x="13449" y="2223088"/>
                  </a:lnTo>
                  <a:cubicBezTo>
                    <a:pt x="6022" y="2223088"/>
                    <a:pt x="0" y="2217066"/>
                    <a:pt x="0" y="2209638"/>
                  </a:cubicBezTo>
                  <a:lnTo>
                    <a:pt x="0" y="13449"/>
                  </a:lnTo>
                  <a:cubicBezTo>
                    <a:pt x="0" y="6022"/>
                    <a:pt x="6022" y="0"/>
                    <a:pt x="13449" y="0"/>
                  </a:cubicBezTo>
                  <a:close/>
                </a:path>
              </a:pathLst>
            </a:custGeom>
            <a:solidFill>
              <a:srgbClr val="FFFFFF"/>
            </a:solidFill>
          </p:spPr>
          <p:txBody>
            <a:bodyPr/>
            <a:lstStyle/>
            <a:p>
              <a:endParaRPr lang="es-MX"/>
            </a:p>
          </p:txBody>
        </p:sp>
        <p:sp>
          <p:nvSpPr>
            <p:cNvPr id="7" name="TextBox 8">
              <a:extLst>
                <a:ext uri="{FF2B5EF4-FFF2-40B4-BE49-F238E27FC236}">
                  <a16:creationId xmlns:a16="http://schemas.microsoft.com/office/drawing/2014/main" id="{6AD497AD-1ADB-DF0F-B24D-811410E7D65A}"/>
                </a:ext>
              </a:extLst>
            </p:cNvPr>
            <p:cNvSpPr txBox="1"/>
            <p:nvPr/>
          </p:nvSpPr>
          <p:spPr>
            <a:xfrm>
              <a:off x="0" y="-38100"/>
              <a:ext cx="4396590" cy="2261188"/>
            </a:xfrm>
            <a:prstGeom prst="rect">
              <a:avLst/>
            </a:prstGeom>
          </p:spPr>
          <p:txBody>
            <a:bodyPr lIns="50800" tIns="50800" rIns="50800" bIns="50800" rtlCol="0" anchor="ctr"/>
            <a:lstStyle/>
            <a:p>
              <a:pPr algn="ctr">
                <a:lnSpc>
                  <a:spcPts val="2659"/>
                </a:lnSpc>
                <a:spcBef>
                  <a:spcPct val="0"/>
                </a:spcBef>
              </a:pPr>
              <a:endParaRPr/>
            </a:p>
          </p:txBody>
        </p:sp>
      </p:gr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a:xfrm>
            <a:off x="1075267" y="1837854"/>
            <a:ext cx="9863666" cy="43391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Tree>
    <p:extLst>
      <p:ext uri="{BB962C8B-B14F-4D97-AF65-F5344CB8AC3E}">
        <p14:creationId xmlns:p14="http://schemas.microsoft.com/office/powerpoint/2010/main" val="16651561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37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peaker 2">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295FCD2-FBD5-1EFB-6B99-A5A5A405356B}"/>
              </a:ext>
            </a:extLst>
          </p:cNvPr>
          <p:cNvSpPr>
            <a:spLocks noGrp="1" noRot="1" noMove="1" noResize="1" noEditPoints="1" noAdjustHandles="1" noChangeArrowheads="1" noChangeShapeType="1"/>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sp>
        <p:nvSpPr>
          <p:cNvPr id="2" name="Title 1">
            <a:extLst>
              <a:ext uri="{FF2B5EF4-FFF2-40B4-BE49-F238E27FC236}">
                <a16:creationId xmlns:a16="http://schemas.microsoft.com/office/drawing/2014/main" id="{3060115F-7367-9831-CC7F-5F32AB3CDF64}"/>
              </a:ext>
            </a:extLst>
          </p:cNvPr>
          <p:cNvSpPr>
            <a:spLocks noGrp="1"/>
          </p:cNvSpPr>
          <p:nvPr>
            <p:ph type="title" hasCustomPrompt="1"/>
          </p:nvPr>
        </p:nvSpPr>
        <p:spPr/>
        <p:txBody>
          <a:bodyPr/>
          <a:lstStyle>
            <a:lvl1pPr>
              <a:defRPr/>
            </a:lvl1pPr>
          </a:lstStyle>
          <a:p>
            <a:r>
              <a:rPr lang="en-US"/>
              <a:t>About the speakers</a:t>
            </a:r>
            <a:endParaRPr lang="es-MX"/>
          </a:p>
        </p:txBody>
      </p:sp>
      <p:grpSp>
        <p:nvGrpSpPr>
          <p:cNvPr id="12" name="Group 8">
            <a:extLst>
              <a:ext uri="{FF2B5EF4-FFF2-40B4-BE49-F238E27FC236}">
                <a16:creationId xmlns:a16="http://schemas.microsoft.com/office/drawing/2014/main" id="{84CD342C-E2D3-353F-8B33-2ACD3A1BE8B3}"/>
              </a:ext>
            </a:extLst>
          </p:cNvPr>
          <p:cNvGrpSpPr/>
          <p:nvPr/>
        </p:nvGrpSpPr>
        <p:grpSpPr>
          <a:xfrm>
            <a:off x="6891020" y="3537719"/>
            <a:ext cx="4064848" cy="3320281"/>
            <a:chOff x="0" y="0"/>
            <a:chExt cx="1513731" cy="2223088"/>
          </a:xfrm>
        </p:grpSpPr>
        <p:sp>
          <p:nvSpPr>
            <p:cNvPr id="13" name="Freeform 9">
              <a:extLst>
                <a:ext uri="{FF2B5EF4-FFF2-40B4-BE49-F238E27FC236}">
                  <a16:creationId xmlns:a16="http://schemas.microsoft.com/office/drawing/2014/main" id="{4F86E2AA-C4BD-82FC-82EE-004E6D1D47E9}"/>
                </a:ext>
              </a:extLst>
            </p:cNvPr>
            <p:cNvSpPr/>
            <p:nvPr/>
          </p:nvSpPr>
          <p:spPr>
            <a:xfrm>
              <a:off x="0" y="0"/>
              <a:ext cx="1513731" cy="2223088"/>
            </a:xfrm>
            <a:custGeom>
              <a:avLst/>
              <a:gdLst/>
              <a:ahLst/>
              <a:cxnLst/>
              <a:rect l="l" t="t" r="r" b="b"/>
              <a:pathLst>
                <a:path w="1513731" h="2223088">
                  <a:moveTo>
                    <a:pt x="39064" y="0"/>
                  </a:moveTo>
                  <a:lnTo>
                    <a:pt x="1474668" y="0"/>
                  </a:lnTo>
                  <a:cubicBezTo>
                    <a:pt x="1485028" y="0"/>
                    <a:pt x="1494964" y="4116"/>
                    <a:pt x="1502290" y="11441"/>
                  </a:cubicBezTo>
                  <a:cubicBezTo>
                    <a:pt x="1509616" y="18767"/>
                    <a:pt x="1513731" y="28703"/>
                    <a:pt x="1513731" y="39064"/>
                  </a:cubicBezTo>
                  <a:lnTo>
                    <a:pt x="1513731" y="2184024"/>
                  </a:lnTo>
                  <a:cubicBezTo>
                    <a:pt x="1513731" y="2205598"/>
                    <a:pt x="1496242" y="2223088"/>
                    <a:pt x="1474668" y="2223088"/>
                  </a:cubicBezTo>
                  <a:lnTo>
                    <a:pt x="39064" y="2223088"/>
                  </a:lnTo>
                  <a:cubicBezTo>
                    <a:pt x="17489" y="2223088"/>
                    <a:pt x="0" y="2205598"/>
                    <a:pt x="0" y="2184024"/>
                  </a:cubicBezTo>
                  <a:lnTo>
                    <a:pt x="0" y="39064"/>
                  </a:lnTo>
                  <a:cubicBezTo>
                    <a:pt x="0" y="17489"/>
                    <a:pt x="17489" y="0"/>
                    <a:pt x="39064" y="0"/>
                  </a:cubicBezTo>
                  <a:close/>
                </a:path>
              </a:pathLst>
            </a:custGeom>
            <a:solidFill>
              <a:srgbClr val="FFFFFF"/>
            </a:solidFill>
          </p:spPr>
          <p:txBody>
            <a:bodyPr/>
            <a:lstStyle/>
            <a:p>
              <a:endParaRPr lang="es-MX"/>
            </a:p>
          </p:txBody>
        </p:sp>
        <p:sp>
          <p:nvSpPr>
            <p:cNvPr id="14" name="TextBox 13">
              <a:extLst>
                <a:ext uri="{FF2B5EF4-FFF2-40B4-BE49-F238E27FC236}">
                  <a16:creationId xmlns:a16="http://schemas.microsoft.com/office/drawing/2014/main" id="{0EA62988-03A8-2DE6-E763-D7FD9D803333}"/>
                </a:ext>
              </a:extLst>
            </p:cNvPr>
            <p:cNvSpPr txBox="1"/>
            <p:nvPr/>
          </p:nvSpPr>
          <p:spPr>
            <a:xfrm>
              <a:off x="0" y="-47625"/>
              <a:ext cx="1513731" cy="2270713"/>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8">
            <a:extLst>
              <a:ext uri="{FF2B5EF4-FFF2-40B4-BE49-F238E27FC236}">
                <a16:creationId xmlns:a16="http://schemas.microsoft.com/office/drawing/2014/main" id="{CA45EA46-89E2-2C45-FAE0-708611EC9957}"/>
              </a:ext>
            </a:extLst>
          </p:cNvPr>
          <p:cNvGrpSpPr/>
          <p:nvPr/>
        </p:nvGrpSpPr>
        <p:grpSpPr>
          <a:xfrm>
            <a:off x="1075267" y="3537719"/>
            <a:ext cx="4064848" cy="3320281"/>
            <a:chOff x="0" y="0"/>
            <a:chExt cx="1513731" cy="2223088"/>
          </a:xfrm>
        </p:grpSpPr>
        <p:sp>
          <p:nvSpPr>
            <p:cNvPr id="16" name="Freeform 9">
              <a:extLst>
                <a:ext uri="{FF2B5EF4-FFF2-40B4-BE49-F238E27FC236}">
                  <a16:creationId xmlns:a16="http://schemas.microsoft.com/office/drawing/2014/main" id="{321B8092-5047-EEF5-E13B-09FC7334CE51}"/>
                </a:ext>
              </a:extLst>
            </p:cNvPr>
            <p:cNvSpPr/>
            <p:nvPr/>
          </p:nvSpPr>
          <p:spPr>
            <a:xfrm>
              <a:off x="0" y="0"/>
              <a:ext cx="1513731" cy="2223088"/>
            </a:xfrm>
            <a:custGeom>
              <a:avLst/>
              <a:gdLst/>
              <a:ahLst/>
              <a:cxnLst/>
              <a:rect l="l" t="t" r="r" b="b"/>
              <a:pathLst>
                <a:path w="1513731" h="2223088">
                  <a:moveTo>
                    <a:pt x="39064" y="0"/>
                  </a:moveTo>
                  <a:lnTo>
                    <a:pt x="1474668" y="0"/>
                  </a:lnTo>
                  <a:cubicBezTo>
                    <a:pt x="1485028" y="0"/>
                    <a:pt x="1494964" y="4116"/>
                    <a:pt x="1502290" y="11441"/>
                  </a:cubicBezTo>
                  <a:cubicBezTo>
                    <a:pt x="1509616" y="18767"/>
                    <a:pt x="1513731" y="28703"/>
                    <a:pt x="1513731" y="39064"/>
                  </a:cubicBezTo>
                  <a:lnTo>
                    <a:pt x="1513731" y="2184024"/>
                  </a:lnTo>
                  <a:cubicBezTo>
                    <a:pt x="1513731" y="2205598"/>
                    <a:pt x="1496242" y="2223088"/>
                    <a:pt x="1474668" y="2223088"/>
                  </a:cubicBezTo>
                  <a:lnTo>
                    <a:pt x="39064" y="2223088"/>
                  </a:lnTo>
                  <a:cubicBezTo>
                    <a:pt x="17489" y="2223088"/>
                    <a:pt x="0" y="2205598"/>
                    <a:pt x="0" y="2184024"/>
                  </a:cubicBezTo>
                  <a:lnTo>
                    <a:pt x="0" y="39064"/>
                  </a:lnTo>
                  <a:cubicBezTo>
                    <a:pt x="0" y="17489"/>
                    <a:pt x="17489" y="0"/>
                    <a:pt x="39064" y="0"/>
                  </a:cubicBezTo>
                  <a:close/>
                </a:path>
              </a:pathLst>
            </a:custGeom>
            <a:solidFill>
              <a:srgbClr val="FFFFFF"/>
            </a:solidFill>
          </p:spPr>
          <p:txBody>
            <a:bodyPr/>
            <a:lstStyle/>
            <a:p>
              <a:endParaRPr lang="es-MX"/>
            </a:p>
          </p:txBody>
        </p:sp>
        <p:sp>
          <p:nvSpPr>
            <p:cNvPr id="17" name="TextBox 16">
              <a:extLst>
                <a:ext uri="{FF2B5EF4-FFF2-40B4-BE49-F238E27FC236}">
                  <a16:creationId xmlns:a16="http://schemas.microsoft.com/office/drawing/2014/main" id="{037CCC31-8AF4-47FA-8DCA-1BD5C1B435BC}"/>
                </a:ext>
              </a:extLst>
            </p:cNvPr>
            <p:cNvSpPr txBox="1"/>
            <p:nvPr/>
          </p:nvSpPr>
          <p:spPr>
            <a:xfrm>
              <a:off x="0" y="-47625"/>
              <a:ext cx="1513731" cy="2270713"/>
            </a:xfrm>
            <a:prstGeom prst="rect">
              <a:avLst/>
            </a:prstGeom>
          </p:spPr>
          <p:txBody>
            <a:bodyPr lIns="50800" tIns="50800" rIns="50800" bIns="50800" rtlCol="0" anchor="ctr"/>
            <a:lstStyle/>
            <a:p>
              <a:pPr algn="ctr">
                <a:lnSpc>
                  <a:spcPts val="2659"/>
                </a:lnSpc>
                <a:spcBef>
                  <a:spcPct val="0"/>
                </a:spcBef>
              </a:pPr>
              <a:endParaRPr/>
            </a:p>
          </p:txBody>
        </p:sp>
      </p:grpSp>
      <p:sp>
        <p:nvSpPr>
          <p:cNvPr id="9" name="Picture Placeholder 2">
            <a:extLst>
              <a:ext uri="{FF2B5EF4-FFF2-40B4-BE49-F238E27FC236}">
                <a16:creationId xmlns:a16="http://schemas.microsoft.com/office/drawing/2014/main" id="{31EDC61F-BE19-72DD-112C-956072532F5D}"/>
              </a:ext>
            </a:extLst>
          </p:cNvPr>
          <p:cNvSpPr>
            <a:spLocks noGrp="1"/>
          </p:cNvSpPr>
          <p:nvPr>
            <p:ph type="pic" idx="10"/>
          </p:nvPr>
        </p:nvSpPr>
        <p:spPr>
          <a:xfrm>
            <a:off x="7458710" y="2055813"/>
            <a:ext cx="2929468" cy="2778654"/>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r>
              <a:rPr lang="en-US"/>
              <a:t>Click icon to add picture</a:t>
            </a:r>
          </a:p>
        </p:txBody>
      </p:sp>
      <p:sp>
        <p:nvSpPr>
          <p:cNvPr id="19" name="Content Placeholder 2">
            <a:extLst>
              <a:ext uri="{FF2B5EF4-FFF2-40B4-BE49-F238E27FC236}">
                <a16:creationId xmlns:a16="http://schemas.microsoft.com/office/drawing/2014/main" id="{867F8969-FF6A-9BCC-AAAE-F6E9D06627D3}"/>
              </a:ext>
            </a:extLst>
          </p:cNvPr>
          <p:cNvSpPr>
            <a:spLocks noGrp="1"/>
          </p:cNvSpPr>
          <p:nvPr>
            <p:ph idx="11" hasCustomPrompt="1"/>
          </p:nvPr>
        </p:nvSpPr>
        <p:spPr>
          <a:xfrm>
            <a:off x="7458711" y="5162293"/>
            <a:ext cx="2929468" cy="1502393"/>
          </a:xfrm>
        </p:spPr>
        <p:txBody>
          <a:bodyPr/>
          <a:lstStyle>
            <a:lvl1pPr marL="0" indent="0">
              <a:buNone/>
              <a:defRPr/>
            </a:lvl1pPr>
            <a:lvl2pPr marL="457200" indent="0">
              <a:buNone/>
              <a:defRPr/>
            </a:lvl2pPr>
            <a:lvl3pPr marL="914400" indent="0">
              <a:buNone/>
              <a:defRPr/>
            </a:lvl3pPr>
          </a:lstStyle>
          <a:p>
            <a:pPr lvl="0"/>
            <a:r>
              <a:rPr lang="en-US"/>
              <a:t>Your Name</a:t>
            </a:r>
          </a:p>
          <a:p>
            <a:pPr lvl="0"/>
            <a:r>
              <a:rPr lang="en-US"/>
              <a:t>Title</a:t>
            </a:r>
          </a:p>
          <a:p>
            <a:pPr lvl="0"/>
            <a:r>
              <a:rPr lang="en-US"/>
              <a:t>Social</a:t>
            </a:r>
          </a:p>
        </p:txBody>
      </p:sp>
      <p:sp>
        <p:nvSpPr>
          <p:cNvPr id="21" name="Content Placeholder 2">
            <a:extLst>
              <a:ext uri="{FF2B5EF4-FFF2-40B4-BE49-F238E27FC236}">
                <a16:creationId xmlns:a16="http://schemas.microsoft.com/office/drawing/2014/main" id="{D64A18B6-AE97-E15D-EB56-EA636756AB0A}"/>
              </a:ext>
            </a:extLst>
          </p:cNvPr>
          <p:cNvSpPr>
            <a:spLocks noGrp="1"/>
          </p:cNvSpPr>
          <p:nvPr>
            <p:ph idx="12" hasCustomPrompt="1"/>
          </p:nvPr>
        </p:nvSpPr>
        <p:spPr>
          <a:xfrm>
            <a:off x="1642957" y="5162293"/>
            <a:ext cx="2929468" cy="1502393"/>
          </a:xfrm>
        </p:spPr>
        <p:txBody>
          <a:bodyPr/>
          <a:lstStyle>
            <a:lvl1pPr marL="0" indent="0">
              <a:buNone/>
              <a:defRPr/>
            </a:lvl1pPr>
            <a:lvl2pPr marL="457200" indent="0">
              <a:buNone/>
              <a:defRPr/>
            </a:lvl2pPr>
            <a:lvl3pPr marL="914400" indent="0">
              <a:buNone/>
              <a:defRPr/>
            </a:lvl3pPr>
          </a:lstStyle>
          <a:p>
            <a:pPr lvl="0"/>
            <a:r>
              <a:rPr lang="en-US"/>
              <a:t>Your Name</a:t>
            </a:r>
          </a:p>
          <a:p>
            <a:pPr lvl="0"/>
            <a:r>
              <a:rPr lang="en-US"/>
              <a:t>Title</a:t>
            </a:r>
          </a:p>
          <a:p>
            <a:pPr lvl="0"/>
            <a:r>
              <a:rPr lang="en-US"/>
              <a:t>Social</a:t>
            </a:r>
          </a:p>
        </p:txBody>
      </p:sp>
      <p:sp>
        <p:nvSpPr>
          <p:cNvPr id="22" name="Picture Placeholder 2">
            <a:extLst>
              <a:ext uri="{FF2B5EF4-FFF2-40B4-BE49-F238E27FC236}">
                <a16:creationId xmlns:a16="http://schemas.microsoft.com/office/drawing/2014/main" id="{A49CB7E8-945A-668B-6849-ED0A7A9C6C14}"/>
              </a:ext>
            </a:extLst>
          </p:cNvPr>
          <p:cNvSpPr>
            <a:spLocks noGrp="1"/>
          </p:cNvSpPr>
          <p:nvPr>
            <p:ph type="pic" idx="13"/>
          </p:nvPr>
        </p:nvSpPr>
        <p:spPr>
          <a:xfrm>
            <a:off x="1642957" y="2039673"/>
            <a:ext cx="2929468" cy="2778654"/>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r>
              <a:rPr lang="en-US"/>
              <a:t>Click icon to add picture</a:t>
            </a:r>
          </a:p>
        </p:txBody>
      </p:sp>
    </p:spTree>
    <p:extLst>
      <p:ext uri="{BB962C8B-B14F-4D97-AF65-F5344CB8AC3E}">
        <p14:creationId xmlns:p14="http://schemas.microsoft.com/office/powerpoint/2010/main" val="3163009426"/>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Main - 1">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295FCD2-FBD5-1EFB-6B99-A5A5A405356B}"/>
              </a:ext>
            </a:extLst>
          </p:cNvPr>
          <p:cNvSpPr>
            <a:spLocks noGrp="1" noRot="1" noMove="1" noResize="1" noEditPoints="1" noAdjustHandles="1" noChangeArrowheads="1" noChangeShapeType="1"/>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sp>
        <p:nvSpPr>
          <p:cNvPr id="2" name="Title 1">
            <a:extLst>
              <a:ext uri="{FF2B5EF4-FFF2-40B4-BE49-F238E27FC236}">
                <a16:creationId xmlns:a16="http://schemas.microsoft.com/office/drawing/2014/main" id="{3060115F-7367-9831-CC7F-5F32AB3CDF64}"/>
              </a:ext>
            </a:extLst>
          </p:cNvPr>
          <p:cNvSpPr>
            <a:spLocks noGrp="1"/>
          </p:cNvSpPr>
          <p:nvPr>
            <p:ph type="title"/>
          </p:nvPr>
        </p:nvSpPr>
        <p:spPr/>
        <p:txBody>
          <a:bodyPr/>
          <a:lstStyle/>
          <a:p>
            <a:r>
              <a:rPr lang="en-US"/>
              <a:t>Click to edit Master title style</a:t>
            </a:r>
            <a:endParaRPr lang="es-MX"/>
          </a:p>
        </p:txBody>
      </p:sp>
      <p:grpSp>
        <p:nvGrpSpPr>
          <p:cNvPr id="5" name="Group 6">
            <a:extLst>
              <a:ext uri="{FF2B5EF4-FFF2-40B4-BE49-F238E27FC236}">
                <a16:creationId xmlns:a16="http://schemas.microsoft.com/office/drawing/2014/main" id="{38C10DA9-B70C-145C-3BF4-E96609F6562A}"/>
              </a:ext>
            </a:extLst>
          </p:cNvPr>
          <p:cNvGrpSpPr/>
          <p:nvPr/>
        </p:nvGrpSpPr>
        <p:grpSpPr>
          <a:xfrm>
            <a:off x="838200" y="2184401"/>
            <a:ext cx="10515600" cy="4673600"/>
            <a:chOff x="0" y="0"/>
            <a:chExt cx="4396590" cy="2223088"/>
          </a:xfrm>
        </p:grpSpPr>
        <p:sp>
          <p:nvSpPr>
            <p:cNvPr id="6" name="Freeform 7">
              <a:extLst>
                <a:ext uri="{FF2B5EF4-FFF2-40B4-BE49-F238E27FC236}">
                  <a16:creationId xmlns:a16="http://schemas.microsoft.com/office/drawing/2014/main" id="{670F8A61-A63F-DE51-BC1C-81A4C91CE8F3}"/>
                </a:ext>
              </a:extLst>
            </p:cNvPr>
            <p:cNvSpPr/>
            <p:nvPr/>
          </p:nvSpPr>
          <p:spPr>
            <a:xfrm>
              <a:off x="0" y="0"/>
              <a:ext cx="4396591" cy="2223088"/>
            </a:xfrm>
            <a:custGeom>
              <a:avLst/>
              <a:gdLst/>
              <a:ahLst/>
              <a:cxnLst/>
              <a:rect l="l" t="t" r="r" b="b"/>
              <a:pathLst>
                <a:path w="4396591" h="2223088">
                  <a:moveTo>
                    <a:pt x="13449" y="0"/>
                  </a:moveTo>
                  <a:lnTo>
                    <a:pt x="4383141" y="0"/>
                  </a:lnTo>
                  <a:cubicBezTo>
                    <a:pt x="4390569" y="0"/>
                    <a:pt x="4396591" y="6022"/>
                    <a:pt x="4396591" y="13449"/>
                  </a:cubicBezTo>
                  <a:lnTo>
                    <a:pt x="4396591" y="2209638"/>
                  </a:lnTo>
                  <a:cubicBezTo>
                    <a:pt x="4396591" y="2213205"/>
                    <a:pt x="4395174" y="2216626"/>
                    <a:pt x="4392651" y="2219148"/>
                  </a:cubicBezTo>
                  <a:cubicBezTo>
                    <a:pt x="4390129" y="2221671"/>
                    <a:pt x="4386708" y="2223088"/>
                    <a:pt x="4383141" y="2223088"/>
                  </a:cubicBezTo>
                  <a:lnTo>
                    <a:pt x="13449" y="2223088"/>
                  </a:lnTo>
                  <a:cubicBezTo>
                    <a:pt x="6022" y="2223088"/>
                    <a:pt x="0" y="2217066"/>
                    <a:pt x="0" y="2209638"/>
                  </a:cubicBezTo>
                  <a:lnTo>
                    <a:pt x="0" y="13449"/>
                  </a:lnTo>
                  <a:cubicBezTo>
                    <a:pt x="0" y="6022"/>
                    <a:pt x="6022" y="0"/>
                    <a:pt x="13449" y="0"/>
                  </a:cubicBezTo>
                  <a:close/>
                </a:path>
              </a:pathLst>
            </a:custGeom>
            <a:solidFill>
              <a:srgbClr val="FFFFFF"/>
            </a:solidFill>
          </p:spPr>
          <p:txBody>
            <a:bodyPr/>
            <a:lstStyle/>
            <a:p>
              <a:endParaRPr lang="es-MX"/>
            </a:p>
          </p:txBody>
        </p:sp>
        <p:sp>
          <p:nvSpPr>
            <p:cNvPr id="7" name="TextBox 8">
              <a:extLst>
                <a:ext uri="{FF2B5EF4-FFF2-40B4-BE49-F238E27FC236}">
                  <a16:creationId xmlns:a16="http://schemas.microsoft.com/office/drawing/2014/main" id="{6AD497AD-1ADB-DF0F-B24D-811410E7D65A}"/>
                </a:ext>
              </a:extLst>
            </p:cNvPr>
            <p:cNvSpPr txBox="1"/>
            <p:nvPr/>
          </p:nvSpPr>
          <p:spPr>
            <a:xfrm>
              <a:off x="0" y="-38100"/>
              <a:ext cx="4396590" cy="2261188"/>
            </a:xfrm>
            <a:prstGeom prst="rect">
              <a:avLst/>
            </a:prstGeom>
          </p:spPr>
          <p:txBody>
            <a:bodyPr lIns="50800" tIns="50800" rIns="50800" bIns="50800" rtlCol="0" anchor="ctr"/>
            <a:lstStyle/>
            <a:p>
              <a:pPr algn="ctr">
                <a:lnSpc>
                  <a:spcPts val="2659"/>
                </a:lnSpc>
                <a:spcBef>
                  <a:spcPct val="0"/>
                </a:spcBef>
              </a:pPr>
              <a:endParaRPr/>
            </a:p>
          </p:txBody>
        </p:sp>
      </p:gr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a:xfrm>
            <a:off x="1075267" y="2590800"/>
            <a:ext cx="9863666" cy="358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Tree>
    <p:extLst>
      <p:ext uri="{BB962C8B-B14F-4D97-AF65-F5344CB8AC3E}">
        <p14:creationId xmlns:p14="http://schemas.microsoft.com/office/powerpoint/2010/main" val="2035579100"/>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 option 1">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0295FCD2-FBD5-1EFB-6B99-A5A5A405356B}"/>
              </a:ext>
            </a:extLst>
          </p:cNvPr>
          <p:cNvSpPr>
            <a:spLocks noGrp="1" noRot="1" noMove="1" noResize="1" noEditPoints="1" noAdjustHandles="1" noChangeArrowheads="1" noChangeShapeType="1"/>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s-MX"/>
          </a:p>
        </p:txBody>
      </p:sp>
      <p:sp>
        <p:nvSpPr>
          <p:cNvPr id="2" name="Title 1">
            <a:extLst>
              <a:ext uri="{FF2B5EF4-FFF2-40B4-BE49-F238E27FC236}">
                <a16:creationId xmlns:a16="http://schemas.microsoft.com/office/drawing/2014/main" id="{3060115F-7367-9831-CC7F-5F32AB3CDF64}"/>
              </a:ext>
            </a:extLst>
          </p:cNvPr>
          <p:cNvSpPr>
            <a:spLocks noGrp="1"/>
          </p:cNvSpPr>
          <p:nvPr>
            <p:ph type="title" hasCustomPrompt="1"/>
          </p:nvPr>
        </p:nvSpPr>
        <p:spPr>
          <a:xfrm>
            <a:off x="838200" y="365125"/>
            <a:ext cx="6307667" cy="1325563"/>
          </a:xfrm>
        </p:spPr>
        <p:txBody>
          <a:bodyPr/>
          <a:lstStyle>
            <a:lvl1pPr>
              <a:defRPr/>
            </a:lvl1pPr>
          </a:lstStyle>
          <a:p>
            <a:r>
              <a:rPr lang="en-US"/>
              <a:t>Topic 2</a:t>
            </a:r>
            <a:endParaRPr lang="es-MX"/>
          </a:p>
        </p:txBody>
      </p:sp>
      <p:grpSp>
        <p:nvGrpSpPr>
          <p:cNvPr id="5" name="Group 6">
            <a:extLst>
              <a:ext uri="{FF2B5EF4-FFF2-40B4-BE49-F238E27FC236}">
                <a16:creationId xmlns:a16="http://schemas.microsoft.com/office/drawing/2014/main" id="{38C10DA9-B70C-145C-3BF4-E96609F6562A}"/>
              </a:ext>
            </a:extLst>
          </p:cNvPr>
          <p:cNvGrpSpPr/>
          <p:nvPr/>
        </p:nvGrpSpPr>
        <p:grpSpPr>
          <a:xfrm>
            <a:off x="838200" y="2184401"/>
            <a:ext cx="10515600" cy="4673600"/>
            <a:chOff x="0" y="0"/>
            <a:chExt cx="4396590" cy="2223088"/>
          </a:xfrm>
        </p:grpSpPr>
        <p:sp>
          <p:nvSpPr>
            <p:cNvPr id="6" name="Freeform 7">
              <a:extLst>
                <a:ext uri="{FF2B5EF4-FFF2-40B4-BE49-F238E27FC236}">
                  <a16:creationId xmlns:a16="http://schemas.microsoft.com/office/drawing/2014/main" id="{670F8A61-A63F-DE51-BC1C-81A4C91CE8F3}"/>
                </a:ext>
              </a:extLst>
            </p:cNvPr>
            <p:cNvSpPr/>
            <p:nvPr/>
          </p:nvSpPr>
          <p:spPr>
            <a:xfrm>
              <a:off x="0" y="0"/>
              <a:ext cx="4396591" cy="2223088"/>
            </a:xfrm>
            <a:custGeom>
              <a:avLst/>
              <a:gdLst/>
              <a:ahLst/>
              <a:cxnLst/>
              <a:rect l="l" t="t" r="r" b="b"/>
              <a:pathLst>
                <a:path w="4396591" h="2223088">
                  <a:moveTo>
                    <a:pt x="13449" y="0"/>
                  </a:moveTo>
                  <a:lnTo>
                    <a:pt x="4383141" y="0"/>
                  </a:lnTo>
                  <a:cubicBezTo>
                    <a:pt x="4390569" y="0"/>
                    <a:pt x="4396591" y="6022"/>
                    <a:pt x="4396591" y="13449"/>
                  </a:cubicBezTo>
                  <a:lnTo>
                    <a:pt x="4396591" y="2209638"/>
                  </a:lnTo>
                  <a:cubicBezTo>
                    <a:pt x="4396591" y="2213205"/>
                    <a:pt x="4395174" y="2216626"/>
                    <a:pt x="4392651" y="2219148"/>
                  </a:cubicBezTo>
                  <a:cubicBezTo>
                    <a:pt x="4390129" y="2221671"/>
                    <a:pt x="4386708" y="2223088"/>
                    <a:pt x="4383141" y="2223088"/>
                  </a:cubicBezTo>
                  <a:lnTo>
                    <a:pt x="13449" y="2223088"/>
                  </a:lnTo>
                  <a:cubicBezTo>
                    <a:pt x="6022" y="2223088"/>
                    <a:pt x="0" y="2217066"/>
                    <a:pt x="0" y="2209638"/>
                  </a:cubicBezTo>
                  <a:lnTo>
                    <a:pt x="0" y="13449"/>
                  </a:lnTo>
                  <a:cubicBezTo>
                    <a:pt x="0" y="6022"/>
                    <a:pt x="6022" y="0"/>
                    <a:pt x="13449" y="0"/>
                  </a:cubicBezTo>
                  <a:close/>
                </a:path>
              </a:pathLst>
            </a:custGeom>
            <a:solidFill>
              <a:srgbClr val="FFFFFF"/>
            </a:solidFill>
          </p:spPr>
          <p:txBody>
            <a:bodyPr/>
            <a:lstStyle/>
            <a:p>
              <a:endParaRPr lang="es-MX"/>
            </a:p>
          </p:txBody>
        </p:sp>
        <p:sp>
          <p:nvSpPr>
            <p:cNvPr id="7" name="TextBox 8">
              <a:extLst>
                <a:ext uri="{FF2B5EF4-FFF2-40B4-BE49-F238E27FC236}">
                  <a16:creationId xmlns:a16="http://schemas.microsoft.com/office/drawing/2014/main" id="{6AD497AD-1ADB-DF0F-B24D-811410E7D65A}"/>
                </a:ext>
              </a:extLst>
            </p:cNvPr>
            <p:cNvSpPr txBox="1"/>
            <p:nvPr/>
          </p:nvSpPr>
          <p:spPr>
            <a:xfrm>
              <a:off x="0" y="-38100"/>
              <a:ext cx="4396590" cy="2261188"/>
            </a:xfrm>
            <a:prstGeom prst="rect">
              <a:avLst/>
            </a:prstGeom>
          </p:spPr>
          <p:txBody>
            <a:bodyPr lIns="50800" tIns="50800" rIns="50800" bIns="50800" rtlCol="0" anchor="ctr"/>
            <a:lstStyle/>
            <a:p>
              <a:pPr algn="ctr">
                <a:lnSpc>
                  <a:spcPts val="2659"/>
                </a:lnSpc>
                <a:spcBef>
                  <a:spcPct val="0"/>
                </a:spcBef>
              </a:pPr>
              <a:endParaRPr/>
            </a:p>
          </p:txBody>
        </p:sp>
      </p:gr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a:xfrm>
            <a:off x="1075267" y="2590800"/>
            <a:ext cx="9863666" cy="358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8" name="Freeform 5">
            <a:extLst>
              <a:ext uri="{FF2B5EF4-FFF2-40B4-BE49-F238E27FC236}">
                <a16:creationId xmlns:a16="http://schemas.microsoft.com/office/drawing/2014/main" id="{3DAB7B18-2172-6B5E-E96C-86A5E2B0D6A1}"/>
              </a:ext>
            </a:extLst>
          </p:cNvPr>
          <p:cNvSpPr/>
          <p:nvPr/>
        </p:nvSpPr>
        <p:spPr>
          <a:xfrm>
            <a:off x="6096000" y="-5658646"/>
            <a:ext cx="15523832" cy="14165497"/>
          </a:xfrm>
          <a:custGeom>
            <a:avLst/>
            <a:gdLst/>
            <a:ahLst/>
            <a:cxnLst/>
            <a:rect l="l" t="t" r="r" b="b"/>
            <a:pathLst>
              <a:path w="15523832" h="14165497">
                <a:moveTo>
                  <a:pt x="0" y="0"/>
                </a:moveTo>
                <a:lnTo>
                  <a:pt x="15523832" y="0"/>
                </a:lnTo>
                <a:lnTo>
                  <a:pt x="15523832" y="14165497"/>
                </a:lnTo>
                <a:lnTo>
                  <a:pt x="0" y="14165497"/>
                </a:lnTo>
                <a:lnTo>
                  <a:pt x="0" y="0"/>
                </a:lnTo>
                <a:close/>
              </a:path>
            </a:pathLst>
          </a:custGeom>
          <a:blipFill>
            <a:blip r:embed="rId3"/>
            <a:stretch>
              <a:fillRect/>
            </a:stretch>
          </a:blipFill>
        </p:spPr>
        <p:txBody>
          <a:bodyPr/>
          <a:lstStyle/>
          <a:p>
            <a:endParaRPr lang="es-MX"/>
          </a:p>
        </p:txBody>
      </p:sp>
      <p:sp>
        <p:nvSpPr>
          <p:cNvPr id="9" name="Picture Placeholder 2">
            <a:extLst>
              <a:ext uri="{FF2B5EF4-FFF2-40B4-BE49-F238E27FC236}">
                <a16:creationId xmlns:a16="http://schemas.microsoft.com/office/drawing/2014/main" id="{31EDC61F-BE19-72DD-112C-956072532F5D}"/>
              </a:ext>
            </a:extLst>
          </p:cNvPr>
          <p:cNvSpPr>
            <a:spLocks noGrp="1"/>
          </p:cNvSpPr>
          <p:nvPr>
            <p:ph type="pic" idx="10"/>
          </p:nvPr>
        </p:nvSpPr>
        <p:spPr>
          <a:xfrm>
            <a:off x="7696201" y="1146176"/>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r>
              <a:rPr lang="en-US"/>
              <a:t>Click icon to add picture</a:t>
            </a:r>
          </a:p>
        </p:txBody>
      </p:sp>
    </p:spTree>
    <p:extLst>
      <p:ext uri="{BB962C8B-B14F-4D97-AF65-F5344CB8AC3E}">
        <p14:creationId xmlns:p14="http://schemas.microsoft.com/office/powerpoint/2010/main" val="4174711801"/>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 option 3">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B8C4A3-03C4-5E35-EE53-3E35A3DCB12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2BA0968-75D8-3240-3B7B-524F6AC96083}"/>
              </a:ext>
            </a:extLst>
          </p:cNvPr>
          <p:cNvSpPr>
            <a:spLocks noGrp="1"/>
          </p:cNvSpPr>
          <p:nvPr>
            <p:ph type="sldNum" sz="quarter" idx="12"/>
          </p:nvPr>
        </p:nvSpPr>
        <p:spPr/>
        <p:txBody>
          <a:bodyPr/>
          <a:lstStyle/>
          <a:p>
            <a:fld id="{7FC30F42-2E61-4F47-872B-F268A27A1A27}" type="slidenum">
              <a:rPr lang="es-MX" smtClean="0"/>
              <a:t>‹#›</a:t>
            </a:fld>
            <a:endParaRPr lang="es-MX"/>
          </a:p>
        </p:txBody>
      </p:sp>
      <p:sp>
        <p:nvSpPr>
          <p:cNvPr id="7" name="Freeform 2">
            <a:extLst>
              <a:ext uri="{FF2B5EF4-FFF2-40B4-BE49-F238E27FC236}">
                <a16:creationId xmlns:a16="http://schemas.microsoft.com/office/drawing/2014/main" id="{329202D2-7400-B85C-E27C-1C43F148CDD2}"/>
              </a:ext>
            </a:extLst>
          </p:cNvPr>
          <p:cNvSpPr>
            <a:spLocks noGrp="1" noRot="1" noMove="1" noResize="1" noEditPoints="1" noAdjustHandles="1" noChangeArrowheads="1" noChangeShapeType="1"/>
          </p:cNvSpPr>
          <p:nvPr/>
        </p:nvSpPr>
        <p:spPr>
          <a:xfrm>
            <a:off x="0" y="-17887"/>
            <a:ext cx="12192000" cy="6875887"/>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s-MX"/>
          </a:p>
        </p:txBody>
      </p:sp>
      <p:sp>
        <p:nvSpPr>
          <p:cNvPr id="8" name="Freeform 3">
            <a:extLst>
              <a:ext uri="{FF2B5EF4-FFF2-40B4-BE49-F238E27FC236}">
                <a16:creationId xmlns:a16="http://schemas.microsoft.com/office/drawing/2014/main" id="{581A35D0-8E52-1D8E-E991-7D3488348053}"/>
              </a:ext>
            </a:extLst>
          </p:cNvPr>
          <p:cNvSpPr>
            <a:spLocks/>
          </p:cNvSpPr>
          <p:nvPr/>
        </p:nvSpPr>
        <p:spPr>
          <a:xfrm>
            <a:off x="0" y="4533900"/>
            <a:ext cx="12192000" cy="2306212"/>
          </a:xfrm>
          <a:custGeom>
            <a:avLst/>
            <a:gdLst/>
            <a:ahLst/>
            <a:cxnLst/>
            <a:rect l="l" t="t" r="r" b="b"/>
            <a:pathLst>
              <a:path w="18532496" h="5054317">
                <a:moveTo>
                  <a:pt x="0" y="0"/>
                </a:moveTo>
                <a:lnTo>
                  <a:pt x="18532496" y="0"/>
                </a:lnTo>
                <a:lnTo>
                  <a:pt x="18532496" y="5054317"/>
                </a:lnTo>
                <a:lnTo>
                  <a:pt x="0" y="5054317"/>
                </a:lnTo>
                <a:lnTo>
                  <a:pt x="0" y="0"/>
                </a:lnTo>
                <a:close/>
              </a:path>
            </a:pathLst>
          </a:custGeom>
          <a:blipFill>
            <a:blip r:embed="rId3">
              <a:alphaModFix amt="18000"/>
              <a:extLst>
                <a:ext uri="{96DAC541-7B7A-43D3-8B79-37D633B846F1}">
                  <asvg:svgBlip xmlns:asvg="http://schemas.microsoft.com/office/drawing/2016/SVG/main" r:embed="rId4"/>
                </a:ext>
              </a:extLst>
            </a:blip>
            <a:stretch>
              <a:fillRect b="-67924"/>
            </a:stretch>
          </a:blipFill>
        </p:spPr>
        <p:txBody>
          <a:bodyPr/>
          <a:lstStyle/>
          <a:p>
            <a:endParaRPr lang="es-MX"/>
          </a:p>
        </p:txBody>
      </p:sp>
      <p:sp>
        <p:nvSpPr>
          <p:cNvPr id="9" name="Freeform 4">
            <a:extLst>
              <a:ext uri="{FF2B5EF4-FFF2-40B4-BE49-F238E27FC236}">
                <a16:creationId xmlns:a16="http://schemas.microsoft.com/office/drawing/2014/main" id="{14A5ADE2-91DE-370D-21C5-8058DD63D938}"/>
              </a:ext>
            </a:extLst>
          </p:cNvPr>
          <p:cNvSpPr>
            <a:spLocks/>
          </p:cNvSpPr>
          <p:nvPr/>
        </p:nvSpPr>
        <p:spPr>
          <a:xfrm flipV="1">
            <a:off x="-244496" y="-1"/>
            <a:ext cx="12436496" cy="1062310"/>
          </a:xfrm>
          <a:custGeom>
            <a:avLst/>
            <a:gdLst/>
            <a:ahLst/>
            <a:cxnLst/>
            <a:rect l="l" t="t" r="r" b="b"/>
            <a:pathLst>
              <a:path w="18532496" h="5054317">
                <a:moveTo>
                  <a:pt x="0" y="5054318"/>
                </a:moveTo>
                <a:lnTo>
                  <a:pt x="18532496" y="5054318"/>
                </a:lnTo>
                <a:lnTo>
                  <a:pt x="18532496" y="0"/>
                </a:lnTo>
                <a:lnTo>
                  <a:pt x="0" y="0"/>
                </a:lnTo>
                <a:lnTo>
                  <a:pt x="0" y="5054318"/>
                </a:lnTo>
                <a:close/>
              </a:path>
            </a:pathLst>
          </a:custGeom>
          <a:blipFill>
            <a:blip r:embed="rId3">
              <a:alphaModFix amt="12000"/>
              <a:extLst>
                <a:ext uri="{96DAC541-7B7A-43D3-8B79-37D633B846F1}">
                  <asvg:svgBlip xmlns:asvg="http://schemas.microsoft.com/office/drawing/2016/SVG/main" r:embed="rId4"/>
                </a:ext>
              </a:extLst>
            </a:blip>
            <a:stretch>
              <a:fillRect b="-100000"/>
            </a:stretch>
          </a:blipFill>
        </p:spPr>
        <p:txBody>
          <a:bodyPr/>
          <a:lstStyle/>
          <a:p>
            <a:endParaRPr lang="es-MX"/>
          </a:p>
        </p:txBody>
      </p:sp>
      <p:sp>
        <p:nvSpPr>
          <p:cNvPr id="10" name="Freeform 5">
            <a:extLst>
              <a:ext uri="{FF2B5EF4-FFF2-40B4-BE49-F238E27FC236}">
                <a16:creationId xmlns:a16="http://schemas.microsoft.com/office/drawing/2014/main" id="{3E5CBB72-7EC7-EF6C-D52F-900BC0D4D725}"/>
              </a:ext>
            </a:extLst>
          </p:cNvPr>
          <p:cNvSpPr>
            <a:spLocks noGrp="1" noRot="1" noMove="1" noResize="1" noEditPoints="1" noAdjustHandles="1" noChangeArrowheads="1" noChangeShapeType="1"/>
          </p:cNvSpPr>
          <p:nvPr/>
        </p:nvSpPr>
        <p:spPr>
          <a:xfrm flipH="1">
            <a:off x="-785235" y="-328456"/>
            <a:ext cx="1570470" cy="1769997"/>
          </a:xfrm>
          <a:custGeom>
            <a:avLst/>
            <a:gdLst/>
            <a:ahLst/>
            <a:cxnLst/>
            <a:rect l="l" t="t" r="r" b="b"/>
            <a:pathLst>
              <a:path w="1570470" h="1769997">
                <a:moveTo>
                  <a:pt x="1570470" y="0"/>
                </a:moveTo>
                <a:lnTo>
                  <a:pt x="0" y="0"/>
                </a:lnTo>
                <a:lnTo>
                  <a:pt x="0" y="1769997"/>
                </a:lnTo>
                <a:lnTo>
                  <a:pt x="1570470" y="1769997"/>
                </a:lnTo>
                <a:lnTo>
                  <a:pt x="157047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1" name="Freeform 6">
            <a:extLst>
              <a:ext uri="{FF2B5EF4-FFF2-40B4-BE49-F238E27FC236}">
                <a16:creationId xmlns:a16="http://schemas.microsoft.com/office/drawing/2014/main" id="{52760FD5-A0BA-D542-8C26-457197D0C9C1}"/>
              </a:ext>
            </a:extLst>
          </p:cNvPr>
          <p:cNvSpPr/>
          <p:nvPr/>
        </p:nvSpPr>
        <p:spPr>
          <a:xfrm>
            <a:off x="11353800" y="-923638"/>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2" name="Freeform 7">
            <a:extLst>
              <a:ext uri="{FF2B5EF4-FFF2-40B4-BE49-F238E27FC236}">
                <a16:creationId xmlns:a16="http://schemas.microsoft.com/office/drawing/2014/main" id="{AD81B3A4-78AF-8B52-CE45-A2BD676D3A12}"/>
              </a:ext>
            </a:extLst>
          </p:cNvPr>
          <p:cNvSpPr/>
          <p:nvPr/>
        </p:nvSpPr>
        <p:spPr>
          <a:xfrm>
            <a:off x="11455837" y="5616224"/>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grpSp>
        <p:nvGrpSpPr>
          <p:cNvPr id="15" name="Group 8">
            <a:extLst>
              <a:ext uri="{FF2B5EF4-FFF2-40B4-BE49-F238E27FC236}">
                <a16:creationId xmlns:a16="http://schemas.microsoft.com/office/drawing/2014/main" id="{D19A47D0-0386-C2EB-3688-D5D1F7A0FD96}"/>
              </a:ext>
            </a:extLst>
          </p:cNvPr>
          <p:cNvGrpSpPr>
            <a:grpSpLocks noGrp="1" noUngrp="1" noRot="1" noMove="1" noResize="1"/>
          </p:cNvGrpSpPr>
          <p:nvPr/>
        </p:nvGrpSpPr>
        <p:grpSpPr>
          <a:xfrm>
            <a:off x="681027" y="677183"/>
            <a:ext cx="10829946" cy="5485745"/>
            <a:chOff x="0" y="-47625"/>
            <a:chExt cx="4197679" cy="2032576"/>
          </a:xfrm>
        </p:grpSpPr>
        <p:sp>
          <p:nvSpPr>
            <p:cNvPr id="16" name="Freeform 9">
              <a:extLst>
                <a:ext uri="{FF2B5EF4-FFF2-40B4-BE49-F238E27FC236}">
                  <a16:creationId xmlns:a16="http://schemas.microsoft.com/office/drawing/2014/main" id="{0C78AA4D-280D-040C-30AF-540254FEE346}"/>
                </a:ext>
              </a:extLst>
            </p:cNvPr>
            <p:cNvSpPr>
              <a:spLocks noGrp="1" noRot="1" noMove="1" noResize="1" noEditPoints="1" noAdjustHandles="1" noChangeArrowheads="1" noChangeShapeType="1"/>
            </p:cNvSpPr>
            <p:nvPr/>
          </p:nvSpPr>
          <p:spPr>
            <a:xfrm>
              <a:off x="0" y="0"/>
              <a:ext cx="4197679" cy="1984951"/>
            </a:xfrm>
            <a:custGeom>
              <a:avLst/>
              <a:gdLst/>
              <a:ahLst/>
              <a:cxnLst/>
              <a:rect l="l" t="t" r="r" b="b"/>
              <a:pathLst>
                <a:path w="4197679" h="1984951">
                  <a:moveTo>
                    <a:pt x="14087" y="0"/>
                  </a:moveTo>
                  <a:lnTo>
                    <a:pt x="4183592" y="0"/>
                  </a:lnTo>
                  <a:cubicBezTo>
                    <a:pt x="4191372" y="0"/>
                    <a:pt x="4197679" y="6307"/>
                    <a:pt x="4197679" y="14087"/>
                  </a:cubicBezTo>
                  <a:lnTo>
                    <a:pt x="4197679" y="1970864"/>
                  </a:lnTo>
                  <a:cubicBezTo>
                    <a:pt x="4197679" y="1978644"/>
                    <a:pt x="4191372" y="1984951"/>
                    <a:pt x="4183592" y="1984951"/>
                  </a:cubicBezTo>
                  <a:lnTo>
                    <a:pt x="14087" y="1984951"/>
                  </a:lnTo>
                  <a:cubicBezTo>
                    <a:pt x="6307" y="1984951"/>
                    <a:pt x="0" y="1978644"/>
                    <a:pt x="0" y="1970864"/>
                  </a:cubicBezTo>
                  <a:lnTo>
                    <a:pt x="0" y="14087"/>
                  </a:lnTo>
                  <a:cubicBezTo>
                    <a:pt x="0" y="6307"/>
                    <a:pt x="6307" y="0"/>
                    <a:pt x="14087" y="0"/>
                  </a:cubicBezTo>
                  <a:close/>
                </a:path>
              </a:pathLst>
            </a:custGeom>
            <a:solidFill>
              <a:srgbClr val="FFFFFF"/>
            </a:solidFill>
          </p:spPr>
          <p:txBody>
            <a:bodyPr/>
            <a:lstStyle/>
            <a:p>
              <a:endParaRPr lang="es-MX"/>
            </a:p>
          </p:txBody>
        </p:sp>
        <p:sp>
          <p:nvSpPr>
            <p:cNvPr id="17" name="TextBox 10">
              <a:extLst>
                <a:ext uri="{FF2B5EF4-FFF2-40B4-BE49-F238E27FC236}">
                  <a16:creationId xmlns:a16="http://schemas.microsoft.com/office/drawing/2014/main" id="{AACC4D65-72F3-882E-0C74-29085F7FAA33}"/>
                </a:ext>
              </a:extLst>
            </p:cNvPr>
            <p:cNvSpPr txBox="1">
              <a:spLocks noGrp="1" noRot="1" noMove="1" noResize="1" noEditPoints="1" noAdjustHandles="1" noChangeArrowheads="1" noChangeShapeType="1"/>
            </p:cNvSpPr>
            <p:nvPr/>
          </p:nvSpPr>
          <p:spPr>
            <a:xfrm>
              <a:off x="0" y="-47625"/>
              <a:ext cx="4197679" cy="2032576"/>
            </a:xfrm>
            <a:prstGeom prst="rect">
              <a:avLst/>
            </a:prstGeom>
          </p:spPr>
          <p:txBody>
            <a:bodyPr lIns="50800" tIns="50800" rIns="50800" bIns="50800" rtlCol="0" anchor="ctr"/>
            <a:lstStyle/>
            <a:p>
              <a:pPr algn="ctr">
                <a:lnSpc>
                  <a:spcPts val="2659"/>
                </a:lnSpc>
                <a:spcBef>
                  <a:spcPct val="0"/>
                </a:spcBef>
              </a:pPr>
              <a:endParaRPr/>
            </a:p>
          </p:txBody>
        </p:sp>
      </p:grpSp>
      <p:sp>
        <p:nvSpPr>
          <p:cNvPr id="18" name="Title 1">
            <a:extLst>
              <a:ext uri="{FF2B5EF4-FFF2-40B4-BE49-F238E27FC236}">
                <a16:creationId xmlns:a16="http://schemas.microsoft.com/office/drawing/2014/main" id="{B81E6FA9-5712-682C-A5FA-B06C89763C5B}"/>
              </a:ext>
            </a:extLst>
          </p:cNvPr>
          <p:cNvSpPr txBox="1">
            <a:spLocks/>
          </p:cNvSpPr>
          <p:nvPr/>
        </p:nvSpPr>
        <p:spPr>
          <a:xfrm>
            <a:off x="978147" y="1008156"/>
            <a:ext cx="10235705" cy="765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MX"/>
          </a:p>
        </p:txBody>
      </p:sp>
      <p:sp>
        <p:nvSpPr>
          <p:cNvPr id="19" name="Content Placeholder 2">
            <a:extLst>
              <a:ext uri="{FF2B5EF4-FFF2-40B4-BE49-F238E27FC236}">
                <a16:creationId xmlns:a16="http://schemas.microsoft.com/office/drawing/2014/main" id="{E200846C-D6C9-853D-DB75-4B0B6DF6E2F0}"/>
              </a:ext>
            </a:extLst>
          </p:cNvPr>
          <p:cNvSpPr>
            <a:spLocks noGrp="1"/>
          </p:cNvSpPr>
          <p:nvPr>
            <p:ph idx="13"/>
          </p:nvPr>
        </p:nvSpPr>
        <p:spPr>
          <a:xfrm>
            <a:off x="978147" y="1964047"/>
            <a:ext cx="10235705" cy="38525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20" name="Title 1">
            <a:extLst>
              <a:ext uri="{FF2B5EF4-FFF2-40B4-BE49-F238E27FC236}">
                <a16:creationId xmlns:a16="http://schemas.microsoft.com/office/drawing/2014/main" id="{987ACA83-8A24-CEEC-CFF9-272221E05DE7}"/>
              </a:ext>
            </a:extLst>
          </p:cNvPr>
          <p:cNvSpPr>
            <a:spLocks noGrp="1"/>
          </p:cNvSpPr>
          <p:nvPr>
            <p:ph type="title"/>
          </p:nvPr>
        </p:nvSpPr>
        <p:spPr>
          <a:xfrm>
            <a:off x="978147" y="1026203"/>
            <a:ext cx="10235705" cy="806488"/>
          </a:xfrm>
        </p:spPr>
        <p:txBody>
          <a:bodyPr/>
          <a:lstStyle/>
          <a:p>
            <a:r>
              <a:rPr lang="en-US"/>
              <a:t>Click to edit Master title style</a:t>
            </a:r>
            <a:endParaRPr lang="es-MX"/>
          </a:p>
        </p:txBody>
      </p:sp>
    </p:spTree>
    <p:extLst>
      <p:ext uri="{BB962C8B-B14F-4D97-AF65-F5344CB8AC3E}">
        <p14:creationId xmlns:p14="http://schemas.microsoft.com/office/powerpoint/2010/main" val="1553958451"/>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Content - option 4">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DA6A76C6-C0A4-6790-3061-968E4DAC09D7}"/>
              </a:ext>
            </a:extLst>
          </p:cNvPr>
          <p:cNvGrpSpPr>
            <a:grpSpLocks noGrp="1" noUngrp="1" noRot="1" noMove="1" noResize="1"/>
          </p:cNvGrpSpPr>
          <p:nvPr/>
        </p:nvGrpSpPr>
        <p:grpSpPr>
          <a:xfrm>
            <a:off x="838200" y="0"/>
            <a:ext cx="11353800" cy="6858000"/>
            <a:chOff x="0" y="0"/>
            <a:chExt cx="4197679" cy="1984951"/>
          </a:xfrm>
        </p:grpSpPr>
        <p:sp>
          <p:nvSpPr>
            <p:cNvPr id="5" name="Freeform 9">
              <a:extLst>
                <a:ext uri="{FF2B5EF4-FFF2-40B4-BE49-F238E27FC236}">
                  <a16:creationId xmlns:a16="http://schemas.microsoft.com/office/drawing/2014/main" id="{CC5A72BB-BDAC-3A05-54EA-1285727BD273}"/>
                </a:ext>
              </a:extLst>
            </p:cNvPr>
            <p:cNvSpPr>
              <a:spLocks noGrp="1" noRot="1" noMove="1" noResize="1" noEditPoints="1" noAdjustHandles="1" noChangeArrowheads="1" noChangeShapeType="1"/>
            </p:cNvSpPr>
            <p:nvPr/>
          </p:nvSpPr>
          <p:spPr>
            <a:xfrm>
              <a:off x="0" y="0"/>
              <a:ext cx="4197679" cy="1984951"/>
            </a:xfrm>
            <a:custGeom>
              <a:avLst/>
              <a:gdLst/>
              <a:ahLst/>
              <a:cxnLst/>
              <a:rect l="l" t="t" r="r" b="b"/>
              <a:pathLst>
                <a:path w="4197679" h="1984951">
                  <a:moveTo>
                    <a:pt x="14087" y="0"/>
                  </a:moveTo>
                  <a:lnTo>
                    <a:pt x="4183592" y="0"/>
                  </a:lnTo>
                  <a:cubicBezTo>
                    <a:pt x="4191372" y="0"/>
                    <a:pt x="4197679" y="6307"/>
                    <a:pt x="4197679" y="14087"/>
                  </a:cubicBezTo>
                  <a:lnTo>
                    <a:pt x="4197679" y="1970864"/>
                  </a:lnTo>
                  <a:cubicBezTo>
                    <a:pt x="4197679" y="1978644"/>
                    <a:pt x="4191372" y="1984951"/>
                    <a:pt x="4183592" y="1984951"/>
                  </a:cubicBezTo>
                  <a:lnTo>
                    <a:pt x="14087" y="1984951"/>
                  </a:lnTo>
                  <a:cubicBezTo>
                    <a:pt x="6307" y="1984951"/>
                    <a:pt x="0" y="1978644"/>
                    <a:pt x="0" y="1970864"/>
                  </a:cubicBezTo>
                  <a:lnTo>
                    <a:pt x="0" y="14087"/>
                  </a:lnTo>
                  <a:cubicBezTo>
                    <a:pt x="0" y="6307"/>
                    <a:pt x="6307" y="0"/>
                    <a:pt x="14087" y="0"/>
                  </a:cubicBezTo>
                  <a:close/>
                </a:path>
              </a:pathLst>
            </a:custGeom>
            <a:solidFill>
              <a:srgbClr val="FFFFFF"/>
            </a:solidFill>
          </p:spPr>
          <p:txBody>
            <a:bodyPr/>
            <a:lstStyle/>
            <a:p>
              <a:endParaRPr lang="es-MX"/>
            </a:p>
          </p:txBody>
        </p:sp>
        <p:sp>
          <p:nvSpPr>
            <p:cNvPr id="6" name="TextBox 10">
              <a:extLst>
                <a:ext uri="{FF2B5EF4-FFF2-40B4-BE49-F238E27FC236}">
                  <a16:creationId xmlns:a16="http://schemas.microsoft.com/office/drawing/2014/main" id="{28219582-B644-88FC-10E4-1824D5EB8D02}"/>
                </a:ext>
              </a:extLst>
            </p:cNvPr>
            <p:cNvSpPr txBox="1">
              <a:spLocks noGrp="1" noRot="1" noMove="1" noResize="1" noEditPoints="1" noAdjustHandles="1" noChangeArrowheads="1" noChangeShapeType="1"/>
            </p:cNvSpPr>
            <p:nvPr/>
          </p:nvSpPr>
          <p:spPr>
            <a:xfrm>
              <a:off x="0" y="-47625"/>
              <a:ext cx="4197679" cy="2032576"/>
            </a:xfrm>
            <a:prstGeom prst="rect">
              <a:avLst/>
            </a:prstGeom>
          </p:spPr>
          <p:txBody>
            <a:bodyPr lIns="50800" tIns="50800" rIns="50800" bIns="50800" rtlCol="0" anchor="ctr"/>
            <a:lstStyle/>
            <a:p>
              <a:pPr algn="ctr">
                <a:lnSpc>
                  <a:spcPts val="2659"/>
                </a:lnSpc>
                <a:spcBef>
                  <a:spcPct val="0"/>
                </a:spcBef>
              </a:pPr>
              <a:endParaRPr/>
            </a:p>
          </p:txBody>
        </p:sp>
      </p:grpSp>
      <p:sp>
        <p:nvSpPr>
          <p:cNvPr id="2" name="Title 1">
            <a:extLst>
              <a:ext uri="{FF2B5EF4-FFF2-40B4-BE49-F238E27FC236}">
                <a16:creationId xmlns:a16="http://schemas.microsoft.com/office/drawing/2014/main" id="{3060115F-7367-9831-CC7F-5F32AB3CDF64}"/>
              </a:ext>
            </a:extLst>
          </p:cNvPr>
          <p:cNvSpPr>
            <a:spLocks noGrp="1"/>
          </p:cNvSpPr>
          <p:nvPr>
            <p:ph type="title"/>
          </p:nvPr>
        </p:nvSpPr>
        <p:spPr>
          <a:xfrm>
            <a:off x="1049416" y="458258"/>
            <a:ext cx="10913982" cy="1325563"/>
          </a:xfrm>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a:xfrm>
            <a:off x="1049416" y="1918758"/>
            <a:ext cx="1091398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10" name="Freeform 4">
            <a:extLst>
              <a:ext uri="{FF2B5EF4-FFF2-40B4-BE49-F238E27FC236}">
                <a16:creationId xmlns:a16="http://schemas.microsoft.com/office/drawing/2014/main" id="{60832C5C-8902-D453-4845-67C132625F56}"/>
              </a:ext>
            </a:extLst>
          </p:cNvPr>
          <p:cNvSpPr>
            <a:spLocks noGrp="1" noRot="1" noMove="1" noResize="1" noEditPoints="1" noAdjustHandles="1" noChangeArrowheads="1" noChangeShapeType="1"/>
          </p:cNvSpPr>
          <p:nvPr/>
        </p:nvSpPr>
        <p:spPr>
          <a:xfrm>
            <a:off x="-77002" y="-29333"/>
            <a:ext cx="915202" cy="6887333"/>
          </a:xfrm>
          <a:custGeom>
            <a:avLst/>
            <a:gdLst/>
            <a:ahLst/>
            <a:cxnLst/>
            <a:rect l="l" t="t" r="r" b="b"/>
            <a:pathLst>
              <a:path w="1028700" h="10287000">
                <a:moveTo>
                  <a:pt x="0" y="0"/>
                </a:moveTo>
                <a:lnTo>
                  <a:pt x="1028700" y="0"/>
                </a:lnTo>
                <a:lnTo>
                  <a:pt x="1028700" y="10287000"/>
                </a:lnTo>
                <a:lnTo>
                  <a:pt x="0" y="10287000"/>
                </a:lnTo>
                <a:lnTo>
                  <a:pt x="0" y="0"/>
                </a:lnTo>
                <a:close/>
              </a:path>
            </a:pathLst>
          </a:custGeom>
          <a:blipFill>
            <a:blip r:embed="rId2"/>
            <a:stretch>
              <a:fillRect l="-664285" r="-664285"/>
            </a:stretch>
          </a:blipFill>
        </p:spPr>
        <p:txBody>
          <a:bodyPr/>
          <a:lstStyle/>
          <a:p>
            <a:endParaRPr lang="es-MX"/>
          </a:p>
        </p:txBody>
      </p:sp>
    </p:spTree>
    <p:extLst>
      <p:ext uri="{BB962C8B-B14F-4D97-AF65-F5344CB8AC3E}">
        <p14:creationId xmlns:p14="http://schemas.microsoft.com/office/powerpoint/2010/main" val="2368323598"/>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 - option 5">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DA6A76C6-C0A4-6790-3061-968E4DAC09D7}"/>
              </a:ext>
            </a:extLst>
          </p:cNvPr>
          <p:cNvGrpSpPr>
            <a:grpSpLocks noGrp="1" noUngrp="1" noRot="1" noMove="1" noResize="1"/>
          </p:cNvGrpSpPr>
          <p:nvPr/>
        </p:nvGrpSpPr>
        <p:grpSpPr>
          <a:xfrm>
            <a:off x="838200" y="0"/>
            <a:ext cx="11353800" cy="6858000"/>
            <a:chOff x="0" y="0"/>
            <a:chExt cx="4197679" cy="1984951"/>
          </a:xfrm>
        </p:grpSpPr>
        <p:sp>
          <p:nvSpPr>
            <p:cNvPr id="5" name="Freeform 9">
              <a:extLst>
                <a:ext uri="{FF2B5EF4-FFF2-40B4-BE49-F238E27FC236}">
                  <a16:creationId xmlns:a16="http://schemas.microsoft.com/office/drawing/2014/main" id="{CC5A72BB-BDAC-3A05-54EA-1285727BD273}"/>
                </a:ext>
              </a:extLst>
            </p:cNvPr>
            <p:cNvSpPr>
              <a:spLocks noGrp="1" noRot="1" noMove="1" noResize="1" noEditPoints="1" noAdjustHandles="1" noChangeArrowheads="1" noChangeShapeType="1"/>
            </p:cNvSpPr>
            <p:nvPr/>
          </p:nvSpPr>
          <p:spPr>
            <a:xfrm>
              <a:off x="0" y="0"/>
              <a:ext cx="4197679" cy="1984951"/>
            </a:xfrm>
            <a:custGeom>
              <a:avLst/>
              <a:gdLst/>
              <a:ahLst/>
              <a:cxnLst/>
              <a:rect l="l" t="t" r="r" b="b"/>
              <a:pathLst>
                <a:path w="4197679" h="1984951">
                  <a:moveTo>
                    <a:pt x="14087" y="0"/>
                  </a:moveTo>
                  <a:lnTo>
                    <a:pt x="4183592" y="0"/>
                  </a:lnTo>
                  <a:cubicBezTo>
                    <a:pt x="4191372" y="0"/>
                    <a:pt x="4197679" y="6307"/>
                    <a:pt x="4197679" y="14087"/>
                  </a:cubicBezTo>
                  <a:lnTo>
                    <a:pt x="4197679" y="1970864"/>
                  </a:lnTo>
                  <a:cubicBezTo>
                    <a:pt x="4197679" y="1978644"/>
                    <a:pt x="4191372" y="1984951"/>
                    <a:pt x="4183592" y="1984951"/>
                  </a:cubicBezTo>
                  <a:lnTo>
                    <a:pt x="14087" y="1984951"/>
                  </a:lnTo>
                  <a:cubicBezTo>
                    <a:pt x="6307" y="1984951"/>
                    <a:pt x="0" y="1978644"/>
                    <a:pt x="0" y="1970864"/>
                  </a:cubicBezTo>
                  <a:lnTo>
                    <a:pt x="0" y="14087"/>
                  </a:lnTo>
                  <a:cubicBezTo>
                    <a:pt x="0" y="6307"/>
                    <a:pt x="6307" y="0"/>
                    <a:pt x="14087" y="0"/>
                  </a:cubicBezTo>
                  <a:close/>
                </a:path>
              </a:pathLst>
            </a:custGeom>
            <a:solidFill>
              <a:srgbClr val="FFFFFF"/>
            </a:solidFill>
          </p:spPr>
          <p:txBody>
            <a:bodyPr/>
            <a:lstStyle/>
            <a:p>
              <a:endParaRPr lang="es-MX"/>
            </a:p>
          </p:txBody>
        </p:sp>
        <p:sp>
          <p:nvSpPr>
            <p:cNvPr id="6" name="TextBox 10">
              <a:extLst>
                <a:ext uri="{FF2B5EF4-FFF2-40B4-BE49-F238E27FC236}">
                  <a16:creationId xmlns:a16="http://schemas.microsoft.com/office/drawing/2014/main" id="{28219582-B644-88FC-10E4-1824D5EB8D02}"/>
                </a:ext>
              </a:extLst>
            </p:cNvPr>
            <p:cNvSpPr txBox="1">
              <a:spLocks noGrp="1" noRot="1" noMove="1" noResize="1" noEditPoints="1" noAdjustHandles="1" noChangeArrowheads="1" noChangeShapeType="1"/>
            </p:cNvSpPr>
            <p:nvPr/>
          </p:nvSpPr>
          <p:spPr>
            <a:xfrm>
              <a:off x="0" y="-47625"/>
              <a:ext cx="4197679" cy="2032576"/>
            </a:xfrm>
            <a:prstGeom prst="rect">
              <a:avLst/>
            </a:prstGeom>
          </p:spPr>
          <p:txBody>
            <a:bodyPr lIns="50800" tIns="50800" rIns="50800" bIns="50800" rtlCol="0" anchor="ctr"/>
            <a:lstStyle/>
            <a:p>
              <a:pPr algn="ctr">
                <a:lnSpc>
                  <a:spcPts val="2659"/>
                </a:lnSpc>
                <a:spcBef>
                  <a:spcPct val="0"/>
                </a:spcBef>
              </a:pPr>
              <a:endParaRPr/>
            </a:p>
          </p:txBody>
        </p:sp>
      </p:grpSp>
      <p:sp>
        <p:nvSpPr>
          <p:cNvPr id="2" name="Title 1">
            <a:extLst>
              <a:ext uri="{FF2B5EF4-FFF2-40B4-BE49-F238E27FC236}">
                <a16:creationId xmlns:a16="http://schemas.microsoft.com/office/drawing/2014/main" id="{3060115F-7367-9831-CC7F-5F32AB3CDF64}"/>
              </a:ext>
            </a:extLst>
          </p:cNvPr>
          <p:cNvSpPr>
            <a:spLocks noGrp="1"/>
          </p:cNvSpPr>
          <p:nvPr>
            <p:ph type="title"/>
          </p:nvPr>
        </p:nvSpPr>
        <p:spPr>
          <a:xfrm>
            <a:off x="1058109" y="3877577"/>
            <a:ext cx="10913982" cy="763516"/>
          </a:xfrm>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a:xfrm>
            <a:off x="1049416" y="4766731"/>
            <a:ext cx="10913980" cy="1638828"/>
          </a:xfrm>
        </p:spPr>
        <p:txBody>
          <a:bodyPr/>
          <a:lstStyle/>
          <a:p>
            <a:pPr lvl="0"/>
            <a:r>
              <a:rPr lang="en-US"/>
              <a:t>Click to edit Master text styles</a:t>
            </a:r>
          </a:p>
          <a:p>
            <a:pPr lvl="1"/>
            <a:r>
              <a:rPr lang="en-US"/>
              <a:t>Second level</a:t>
            </a:r>
          </a:p>
        </p:txBody>
      </p:sp>
      <p:sp>
        <p:nvSpPr>
          <p:cNvPr id="10" name="Freeform 4">
            <a:extLst>
              <a:ext uri="{FF2B5EF4-FFF2-40B4-BE49-F238E27FC236}">
                <a16:creationId xmlns:a16="http://schemas.microsoft.com/office/drawing/2014/main" id="{60832C5C-8902-D453-4845-67C132625F56}"/>
              </a:ext>
            </a:extLst>
          </p:cNvPr>
          <p:cNvSpPr>
            <a:spLocks noGrp="1" noRot="1" noMove="1" noResize="1" noEditPoints="1" noAdjustHandles="1" noChangeArrowheads="1" noChangeShapeType="1"/>
          </p:cNvSpPr>
          <p:nvPr/>
        </p:nvSpPr>
        <p:spPr>
          <a:xfrm>
            <a:off x="-77002" y="-29333"/>
            <a:ext cx="915202" cy="6887333"/>
          </a:xfrm>
          <a:custGeom>
            <a:avLst/>
            <a:gdLst/>
            <a:ahLst/>
            <a:cxnLst/>
            <a:rect l="l" t="t" r="r" b="b"/>
            <a:pathLst>
              <a:path w="1028700" h="10287000">
                <a:moveTo>
                  <a:pt x="0" y="0"/>
                </a:moveTo>
                <a:lnTo>
                  <a:pt x="1028700" y="0"/>
                </a:lnTo>
                <a:lnTo>
                  <a:pt x="1028700" y="10287000"/>
                </a:lnTo>
                <a:lnTo>
                  <a:pt x="0" y="10287000"/>
                </a:lnTo>
                <a:lnTo>
                  <a:pt x="0" y="0"/>
                </a:lnTo>
                <a:close/>
              </a:path>
            </a:pathLst>
          </a:custGeom>
          <a:blipFill>
            <a:blip r:embed="rId2"/>
            <a:stretch>
              <a:fillRect l="-664285" r="-664285"/>
            </a:stretch>
          </a:blipFill>
        </p:spPr>
        <p:txBody>
          <a:bodyPr/>
          <a:lstStyle/>
          <a:p>
            <a:endParaRPr lang="es-MX"/>
          </a:p>
        </p:txBody>
      </p:sp>
      <p:grpSp>
        <p:nvGrpSpPr>
          <p:cNvPr id="14" name="Group 5">
            <a:extLst>
              <a:ext uri="{FF2B5EF4-FFF2-40B4-BE49-F238E27FC236}">
                <a16:creationId xmlns:a16="http://schemas.microsoft.com/office/drawing/2014/main" id="{96685936-0169-34D6-D524-77DA27F95E5C}"/>
              </a:ext>
            </a:extLst>
          </p:cNvPr>
          <p:cNvGrpSpPr/>
          <p:nvPr/>
        </p:nvGrpSpPr>
        <p:grpSpPr>
          <a:xfrm>
            <a:off x="276434" y="-29334"/>
            <a:ext cx="576580" cy="6858001"/>
            <a:chOff x="0" y="0"/>
            <a:chExt cx="923323" cy="13716000"/>
          </a:xfrm>
        </p:grpSpPr>
        <p:sp>
          <p:nvSpPr>
            <p:cNvPr id="15" name="AutoShape 6">
              <a:extLst>
                <a:ext uri="{FF2B5EF4-FFF2-40B4-BE49-F238E27FC236}">
                  <a16:creationId xmlns:a16="http://schemas.microsoft.com/office/drawing/2014/main" id="{4BBEC499-967A-9B2E-663D-537ACDDA5F8D}"/>
                </a:ext>
              </a:extLst>
            </p:cNvPr>
            <p:cNvSpPr/>
            <p:nvPr/>
          </p:nvSpPr>
          <p:spPr>
            <a:xfrm rot="-5400000">
              <a:off x="-5941027" y="6851650"/>
              <a:ext cx="13716000" cy="0"/>
            </a:xfrm>
            <a:prstGeom prst="line">
              <a:avLst/>
            </a:prstGeom>
            <a:ln w="12700" cap="rnd">
              <a:solidFill>
                <a:srgbClr val="121212">
                  <a:alpha val="26667"/>
                </a:srgbClr>
              </a:solidFill>
              <a:prstDash val="solid"/>
              <a:headEnd type="none" w="sm" len="sm"/>
              <a:tailEnd type="none" w="sm" len="sm"/>
            </a:ln>
          </p:spPr>
          <p:txBody>
            <a:bodyPr/>
            <a:lstStyle/>
            <a:p>
              <a:endParaRPr lang="es-MX"/>
            </a:p>
          </p:txBody>
        </p:sp>
        <p:sp>
          <p:nvSpPr>
            <p:cNvPr id="16" name="Freeform 7">
              <a:extLst>
                <a:ext uri="{FF2B5EF4-FFF2-40B4-BE49-F238E27FC236}">
                  <a16:creationId xmlns:a16="http://schemas.microsoft.com/office/drawing/2014/main" id="{AC43B49D-943A-E1AC-A2BF-FB8BA8DA7140}"/>
                </a:ext>
              </a:extLst>
            </p:cNvPr>
            <p:cNvSpPr/>
            <p:nvPr/>
          </p:nvSpPr>
          <p:spPr>
            <a:xfrm>
              <a:off x="0" y="6724554"/>
              <a:ext cx="400588" cy="266892"/>
            </a:xfrm>
            <a:custGeom>
              <a:avLst/>
              <a:gdLst/>
              <a:ahLst/>
              <a:cxnLst/>
              <a:rect l="l" t="t" r="r" b="b"/>
              <a:pathLst>
                <a:path w="400588" h="266892">
                  <a:moveTo>
                    <a:pt x="0" y="0"/>
                  </a:moveTo>
                  <a:lnTo>
                    <a:pt x="400588" y="0"/>
                  </a:lnTo>
                  <a:lnTo>
                    <a:pt x="400588" y="266892"/>
                  </a:lnTo>
                  <a:lnTo>
                    <a:pt x="0" y="26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MX"/>
            </a:p>
          </p:txBody>
        </p:sp>
      </p:grpSp>
      <p:sp>
        <p:nvSpPr>
          <p:cNvPr id="7" name="AutoShape 8">
            <a:extLst>
              <a:ext uri="{FF2B5EF4-FFF2-40B4-BE49-F238E27FC236}">
                <a16:creationId xmlns:a16="http://schemas.microsoft.com/office/drawing/2014/main" id="{5B0F7F05-AE44-780B-B6D3-1C7601CBDAFE}"/>
              </a:ext>
            </a:extLst>
          </p:cNvPr>
          <p:cNvSpPr/>
          <p:nvPr/>
        </p:nvSpPr>
        <p:spPr>
          <a:xfrm>
            <a:off x="861483" y="3455987"/>
            <a:ext cx="11330517" cy="4763"/>
          </a:xfrm>
          <a:prstGeom prst="line">
            <a:avLst/>
          </a:prstGeom>
          <a:ln w="9525" cap="rnd">
            <a:solidFill>
              <a:srgbClr val="121212">
                <a:alpha val="26667"/>
              </a:srgbClr>
            </a:solidFill>
            <a:prstDash val="solid"/>
            <a:headEnd type="none" w="sm" len="sm"/>
            <a:tailEnd type="none" w="sm" len="sm"/>
          </a:ln>
        </p:spPr>
        <p:txBody>
          <a:bodyPr/>
          <a:lstStyle/>
          <a:p>
            <a:endParaRPr lang="es-MX"/>
          </a:p>
        </p:txBody>
      </p:sp>
      <p:sp>
        <p:nvSpPr>
          <p:cNvPr id="8" name="Title 1">
            <a:extLst>
              <a:ext uri="{FF2B5EF4-FFF2-40B4-BE49-F238E27FC236}">
                <a16:creationId xmlns:a16="http://schemas.microsoft.com/office/drawing/2014/main" id="{0ABC146F-477C-6739-48C0-131FE8CF8B74}"/>
              </a:ext>
            </a:extLst>
          </p:cNvPr>
          <p:cNvSpPr txBox="1">
            <a:spLocks/>
          </p:cNvSpPr>
          <p:nvPr/>
        </p:nvSpPr>
        <p:spPr>
          <a:xfrm>
            <a:off x="1066804" y="495445"/>
            <a:ext cx="10913982" cy="7635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s-MX"/>
          </a:p>
        </p:txBody>
      </p:sp>
      <p:sp>
        <p:nvSpPr>
          <p:cNvPr id="9" name="Content Placeholder 2">
            <a:extLst>
              <a:ext uri="{FF2B5EF4-FFF2-40B4-BE49-F238E27FC236}">
                <a16:creationId xmlns:a16="http://schemas.microsoft.com/office/drawing/2014/main" id="{CB9CD599-72CC-2EDA-9D9B-CA67650500D9}"/>
              </a:ext>
            </a:extLst>
          </p:cNvPr>
          <p:cNvSpPr>
            <a:spLocks noGrp="1"/>
          </p:cNvSpPr>
          <p:nvPr>
            <p:ph idx="10"/>
          </p:nvPr>
        </p:nvSpPr>
        <p:spPr>
          <a:xfrm>
            <a:off x="1058111" y="1462165"/>
            <a:ext cx="10913980" cy="1638828"/>
          </a:xfrm>
        </p:spPr>
        <p:txBody>
          <a:bodyPr/>
          <a:lstStyle/>
          <a:p>
            <a:pPr lvl="0"/>
            <a:r>
              <a:rPr lang="en-US"/>
              <a:t>Click to edit Master text styles</a:t>
            </a:r>
          </a:p>
          <a:p>
            <a:pPr lvl="1"/>
            <a:r>
              <a:rPr lang="en-US"/>
              <a:t>Second level</a:t>
            </a:r>
          </a:p>
        </p:txBody>
      </p:sp>
      <p:sp>
        <p:nvSpPr>
          <p:cNvPr id="17" name="Content Placeholder 2">
            <a:extLst>
              <a:ext uri="{FF2B5EF4-FFF2-40B4-BE49-F238E27FC236}">
                <a16:creationId xmlns:a16="http://schemas.microsoft.com/office/drawing/2014/main" id="{BC9B0F46-90AA-AF3A-87DF-2BCBB2898C3E}"/>
              </a:ext>
            </a:extLst>
          </p:cNvPr>
          <p:cNvSpPr>
            <a:spLocks noGrp="1"/>
          </p:cNvSpPr>
          <p:nvPr>
            <p:ph idx="11" hasCustomPrompt="1"/>
          </p:nvPr>
        </p:nvSpPr>
        <p:spPr>
          <a:xfrm>
            <a:off x="1066806" y="389568"/>
            <a:ext cx="10913980" cy="936770"/>
          </a:xfrm>
        </p:spPr>
        <p:txBody>
          <a:bodyPr>
            <a:normAutofit/>
          </a:bodyPr>
          <a:lstStyle>
            <a:lvl1pPr>
              <a:defRPr sz="4400">
                <a:latin typeface="Aptos Display (Headings)"/>
              </a:defRPr>
            </a:lvl1pPr>
          </a:lstStyle>
          <a:p>
            <a:pPr lvl="0"/>
            <a:r>
              <a:rPr lang="en-US"/>
              <a:t>Title</a:t>
            </a:r>
          </a:p>
        </p:txBody>
      </p:sp>
    </p:spTree>
    <p:extLst>
      <p:ext uri="{BB962C8B-B14F-4D97-AF65-F5344CB8AC3E}">
        <p14:creationId xmlns:p14="http://schemas.microsoft.com/office/powerpoint/2010/main" val="4195880253"/>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AE02A-0F3D-772B-AE13-4C3242EB0203}"/>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3" name="Footer Placeholder 2">
            <a:extLst>
              <a:ext uri="{FF2B5EF4-FFF2-40B4-BE49-F238E27FC236}">
                <a16:creationId xmlns:a16="http://schemas.microsoft.com/office/drawing/2014/main" id="{6F842665-4ED8-5551-CD4E-445F4C4D9A72}"/>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C3AEBB6C-0AEE-790B-DA43-889582BD0C78}"/>
              </a:ext>
            </a:extLst>
          </p:cNvPr>
          <p:cNvSpPr>
            <a:spLocks noGrp="1"/>
          </p:cNvSpPr>
          <p:nvPr>
            <p:ph type="sldNum" sz="quarter" idx="12"/>
          </p:nvPr>
        </p:nvSpPr>
        <p:spPr/>
        <p:txBody>
          <a:bodyPr/>
          <a:lstStyle/>
          <a:p>
            <a:fld id="{7FC30F42-2E61-4F47-872B-F268A27A1A27}" type="slidenum">
              <a:rPr lang="es-MX" smtClean="0"/>
              <a:t>‹#›</a:t>
            </a:fld>
            <a:endParaRPr lang="es-MX"/>
          </a:p>
        </p:txBody>
      </p:sp>
      <p:sp>
        <p:nvSpPr>
          <p:cNvPr id="5" name="Freeform 2">
            <a:extLst>
              <a:ext uri="{FF2B5EF4-FFF2-40B4-BE49-F238E27FC236}">
                <a16:creationId xmlns:a16="http://schemas.microsoft.com/office/drawing/2014/main" id="{74405D5D-B20D-5EDC-B7DF-DA29FEB96AAC}"/>
              </a:ext>
            </a:extLst>
          </p:cNvPr>
          <p:cNvSpPr>
            <a:spLocks noGrp="1" noRot="1" noMove="1" noResize="1" noEditPoints="1" noAdjustHandles="1" noChangeArrowheads="1" noChangeShapeType="1"/>
          </p:cNvSpPr>
          <p:nvPr/>
        </p:nvSpPr>
        <p:spPr>
          <a:xfrm>
            <a:off x="-1" y="0"/>
            <a:ext cx="12276667"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5638" b="-75638"/>
            </a:stretch>
          </a:blipFill>
        </p:spPr>
        <p:txBody>
          <a:bodyPr/>
          <a:lstStyle/>
          <a:p>
            <a:endParaRPr lang="es-MX"/>
          </a:p>
        </p:txBody>
      </p:sp>
      <p:sp>
        <p:nvSpPr>
          <p:cNvPr id="7" name="Title 1">
            <a:extLst>
              <a:ext uri="{FF2B5EF4-FFF2-40B4-BE49-F238E27FC236}">
                <a16:creationId xmlns:a16="http://schemas.microsoft.com/office/drawing/2014/main" id="{8A1B2258-EEDF-F0FE-1595-6FF5A9003CE3}"/>
              </a:ext>
            </a:extLst>
          </p:cNvPr>
          <p:cNvSpPr>
            <a:spLocks noGrp="1"/>
          </p:cNvSpPr>
          <p:nvPr>
            <p:ph type="title" hasCustomPrompt="1"/>
          </p:nvPr>
        </p:nvSpPr>
        <p:spPr>
          <a:xfrm>
            <a:off x="838200" y="2766218"/>
            <a:ext cx="10515600" cy="1325563"/>
          </a:xfrm>
        </p:spPr>
        <p:txBody>
          <a:bodyPr>
            <a:normAutofit/>
          </a:bodyPr>
          <a:lstStyle>
            <a:lvl1pPr>
              <a:defRPr sz="7200">
                <a:solidFill>
                  <a:schemeClr val="bg1"/>
                </a:solidFill>
              </a:defRPr>
            </a:lvl1pPr>
          </a:lstStyle>
          <a:p>
            <a:r>
              <a:rPr lang="en-US"/>
              <a:t>Thank you!</a:t>
            </a:r>
            <a:endParaRPr lang="es-MX"/>
          </a:p>
        </p:txBody>
      </p:sp>
    </p:spTree>
    <p:extLst>
      <p:ext uri="{BB962C8B-B14F-4D97-AF65-F5344CB8AC3E}">
        <p14:creationId xmlns:p14="http://schemas.microsoft.com/office/powerpoint/2010/main" val="1776073171"/>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0115F-7367-9831-CC7F-5F32AB3CDF64}"/>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F098A29B-4D9A-F0BE-9E0B-F630846942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Tree>
    <p:extLst>
      <p:ext uri="{BB962C8B-B14F-4D97-AF65-F5344CB8AC3E}">
        <p14:creationId xmlns:p14="http://schemas.microsoft.com/office/powerpoint/2010/main" val="4182237744"/>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6E44D-AF4D-B0D0-2D38-17BF590B43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B773F104-8DDE-A1E6-0719-100ACF2087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F69DBC-2956-8F47-4E6B-2E507E2D943D}"/>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5" name="Footer Placeholder 4">
            <a:extLst>
              <a:ext uri="{FF2B5EF4-FFF2-40B4-BE49-F238E27FC236}">
                <a16:creationId xmlns:a16="http://schemas.microsoft.com/office/drawing/2014/main" id="{96B8C4A3-03C4-5E35-EE53-3E35A3DCB12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2BA0968-75D8-3240-3B7B-524F6AC96083}"/>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1825886021"/>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2D45-3A83-AEA7-3C98-A922D9D6F5A9}"/>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A048A29E-D909-EBD3-F645-D91D5C2795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32DD2051-1577-C401-CF83-F5F6F0F171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BD602E4E-CF91-9091-E3E4-1849EDA1104D}"/>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6" name="Footer Placeholder 5">
            <a:extLst>
              <a:ext uri="{FF2B5EF4-FFF2-40B4-BE49-F238E27FC236}">
                <a16:creationId xmlns:a16="http://schemas.microsoft.com/office/drawing/2014/main" id="{C4E6E776-C01B-C144-3A80-F16152D5D124}"/>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BBD032A7-C620-28FF-7E02-0504302A83B0}"/>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138750052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835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243B-4CE5-2C2B-3D4A-4310222E38F1}"/>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A7CAB730-BF81-A82B-31EA-B887DDDB3D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F1F2ED-813E-436A-FA87-DF185BDDCD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22EA6617-C184-23FC-1604-80399909F9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FA727-B2C2-C624-CD3A-67F966E3E5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17406E74-28DE-A028-1DF0-5CA3D35F8E92}"/>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8" name="Footer Placeholder 7">
            <a:extLst>
              <a:ext uri="{FF2B5EF4-FFF2-40B4-BE49-F238E27FC236}">
                <a16:creationId xmlns:a16="http://schemas.microsoft.com/office/drawing/2014/main" id="{769A0C9B-9D47-2AC8-32D1-29D486BB45FD}"/>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56D3F9C2-F47A-949C-50EB-A6E0CCCBA9C9}"/>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3933627643"/>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CA44-E74A-143E-0F9D-CF483D8B31BC}"/>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E95C20D3-4F4E-8DC2-34B5-EFF7681D4772}"/>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4" name="Footer Placeholder 3">
            <a:extLst>
              <a:ext uri="{FF2B5EF4-FFF2-40B4-BE49-F238E27FC236}">
                <a16:creationId xmlns:a16="http://schemas.microsoft.com/office/drawing/2014/main" id="{ADFBE658-2B11-6008-C727-3F41C4B90484}"/>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65909BDF-639D-E898-ED35-F9155D5B39AF}"/>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1539677153"/>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90D4-0A29-C023-D79F-0EB186935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9BA370AF-B029-62A6-6D49-5CC9FBFF76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3E91DC73-01B7-2007-BF88-0F021A28E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DF19B-1A42-1962-C23A-450FDDF67C3A}"/>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6" name="Footer Placeholder 5">
            <a:extLst>
              <a:ext uri="{FF2B5EF4-FFF2-40B4-BE49-F238E27FC236}">
                <a16:creationId xmlns:a16="http://schemas.microsoft.com/office/drawing/2014/main" id="{8A6EAFA9-490E-0AAA-E440-69610B8AC905}"/>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B0D818C8-0054-0E70-D43A-429F259C79DD}"/>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1059023135"/>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F2F8C-D5D9-76D4-64EA-223A757BB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FE73DEF9-6A1B-863A-2C3A-AC7C336563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s-MX"/>
          </a:p>
        </p:txBody>
      </p:sp>
      <p:sp>
        <p:nvSpPr>
          <p:cNvPr id="4" name="Text Placeholder 3">
            <a:extLst>
              <a:ext uri="{FF2B5EF4-FFF2-40B4-BE49-F238E27FC236}">
                <a16:creationId xmlns:a16="http://schemas.microsoft.com/office/drawing/2014/main" id="{562EE354-7F91-C959-7DEB-A6D1172E58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424381-4A22-1980-7BA8-6E4052F1EAFE}"/>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6" name="Footer Placeholder 5">
            <a:extLst>
              <a:ext uri="{FF2B5EF4-FFF2-40B4-BE49-F238E27FC236}">
                <a16:creationId xmlns:a16="http://schemas.microsoft.com/office/drawing/2014/main" id="{FB704551-DD7B-01B9-0EBE-60F2387CF11A}"/>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1B8959E7-B985-AF19-1695-41D3383E30D9}"/>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624743400"/>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41D8-C192-BE6C-99B4-FD11C0C111BE}"/>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FA542917-210D-567F-2CB7-C194B4504A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09D45793-45A5-5204-0F61-DD574294D6B9}"/>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5" name="Footer Placeholder 4">
            <a:extLst>
              <a:ext uri="{FF2B5EF4-FFF2-40B4-BE49-F238E27FC236}">
                <a16:creationId xmlns:a16="http://schemas.microsoft.com/office/drawing/2014/main" id="{A0F61B22-5D74-A27A-395B-C4746AF5EFDF}"/>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D539BF5D-DD6D-6E5B-A417-DD07F5D81AD1}"/>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131326819"/>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B1E22-1FE5-FEA0-ABED-031BE49EA2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792F47FB-61AC-82AB-54E7-E333D1BAB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8D4106A-9714-F515-A1EF-BAE67E2E03ED}"/>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5" name="Footer Placeholder 4">
            <a:extLst>
              <a:ext uri="{FF2B5EF4-FFF2-40B4-BE49-F238E27FC236}">
                <a16:creationId xmlns:a16="http://schemas.microsoft.com/office/drawing/2014/main" id="{194850FC-F9C7-4384-87D7-4CE6498E8A5A}"/>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248133DE-7937-C763-59A1-AC55CDAD41F6}"/>
              </a:ext>
            </a:extLst>
          </p:cNvPr>
          <p:cNvSpPr>
            <a:spLocks noGrp="1"/>
          </p:cNvSpPr>
          <p:nvPr>
            <p:ph type="sldNum" sz="quarter" idx="12"/>
          </p:nvPr>
        </p:nvSpPr>
        <p:spPr/>
        <p:txBody>
          <a:bodyPr/>
          <a:lstStyle/>
          <a:p>
            <a:fld id="{7FC30F42-2E61-4F47-872B-F268A27A1A27}" type="slidenum">
              <a:rPr lang="es-MX" smtClean="0"/>
              <a:t>‹#›</a:t>
            </a:fld>
            <a:endParaRPr lang="es-MX"/>
          </a:p>
        </p:txBody>
      </p:sp>
    </p:spTree>
    <p:extLst>
      <p:ext uri="{BB962C8B-B14F-4D97-AF65-F5344CB8AC3E}">
        <p14:creationId xmlns:p14="http://schemas.microsoft.com/office/powerpoint/2010/main" val="2529205913"/>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Defau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4" name="Freeform 2">
            <a:extLst>
              <a:ext uri="{FF2B5EF4-FFF2-40B4-BE49-F238E27FC236}">
                <a16:creationId xmlns:a16="http://schemas.microsoft.com/office/drawing/2014/main" id="{F4EA14F1-AE37-7464-E8B8-36BA65566CCD}"/>
              </a:ext>
            </a:extLst>
          </p:cNvPr>
          <p:cNvSpPr>
            <a:spLocks/>
          </p:cNvSpPr>
          <p:nvPr userDrawn="1"/>
        </p:nvSpPr>
        <p:spPr>
          <a:xfrm>
            <a:off x="0" y="0"/>
            <a:ext cx="12198350" cy="686972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s-MX"/>
          </a:p>
        </p:txBody>
      </p:sp>
      <p:sp>
        <p:nvSpPr>
          <p:cNvPr id="6" name="Text Placeholder 2">
            <a:extLst>
              <a:ext uri="{FF2B5EF4-FFF2-40B4-BE49-F238E27FC236}">
                <a16:creationId xmlns:a16="http://schemas.microsoft.com/office/drawing/2014/main" id="{CEDDE55F-2127-E0F6-A515-E4CDF8ECD178}"/>
              </a:ext>
            </a:extLst>
          </p:cNvPr>
          <p:cNvSpPr>
            <a:spLocks noGrp="1"/>
          </p:cNvSpPr>
          <p:nvPr>
            <p:ph type="body" idx="1"/>
          </p:nvPr>
        </p:nvSpPr>
        <p:spPr>
          <a:xfrm>
            <a:off x="838200" y="423110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AFEA6FF1-44E1-62B4-DE1C-A406BB8F75C6}"/>
              </a:ext>
            </a:extLst>
          </p:cNvPr>
          <p:cNvSpPr>
            <a:spLocks noGrp="1"/>
          </p:cNvSpPr>
          <p:nvPr>
            <p:ph type="dt" sz="half" idx="10"/>
          </p:nvPr>
        </p:nvSpPr>
        <p:spPr>
          <a:xfrm>
            <a:off x="838200" y="6356350"/>
            <a:ext cx="2743200" cy="365125"/>
          </a:xfrm>
        </p:spPr>
        <p:txBody>
          <a:bodyPr/>
          <a:lstStyle/>
          <a:p>
            <a:fld id="{A6894684-00AF-422F-9E70-484377D91052}" type="datetimeFigureOut">
              <a:rPr lang="es-MX" smtClean="0"/>
              <a:t>22/10/2025</a:t>
            </a:fld>
            <a:endParaRPr lang="es-MX"/>
          </a:p>
        </p:txBody>
      </p:sp>
      <p:sp>
        <p:nvSpPr>
          <p:cNvPr id="8" name="Footer Placeholder 4">
            <a:extLst>
              <a:ext uri="{FF2B5EF4-FFF2-40B4-BE49-F238E27FC236}">
                <a16:creationId xmlns:a16="http://schemas.microsoft.com/office/drawing/2014/main" id="{5263622D-8665-2CDC-1707-A922AA856B09}"/>
              </a:ext>
            </a:extLst>
          </p:cNvPr>
          <p:cNvSpPr>
            <a:spLocks noGrp="1"/>
          </p:cNvSpPr>
          <p:nvPr>
            <p:ph type="ftr" sz="quarter" idx="11"/>
          </p:nvPr>
        </p:nvSpPr>
        <p:spPr>
          <a:xfrm>
            <a:off x="4038600" y="6356350"/>
            <a:ext cx="4114800" cy="365125"/>
          </a:xfrm>
        </p:spPr>
        <p:txBody>
          <a:bodyPr/>
          <a:lstStyle/>
          <a:p>
            <a:endParaRPr lang="es-MX"/>
          </a:p>
        </p:txBody>
      </p:sp>
      <p:sp>
        <p:nvSpPr>
          <p:cNvPr id="9" name="Slide Number Placeholder 5">
            <a:extLst>
              <a:ext uri="{FF2B5EF4-FFF2-40B4-BE49-F238E27FC236}">
                <a16:creationId xmlns:a16="http://schemas.microsoft.com/office/drawing/2014/main" id="{230AB305-81B5-CBFC-E8C9-99BC75EF19E7}"/>
              </a:ext>
            </a:extLst>
          </p:cNvPr>
          <p:cNvSpPr>
            <a:spLocks noGrp="1"/>
          </p:cNvSpPr>
          <p:nvPr>
            <p:ph type="sldNum" sz="quarter" idx="12"/>
          </p:nvPr>
        </p:nvSpPr>
        <p:spPr>
          <a:xfrm>
            <a:off x="8610600" y="6356350"/>
            <a:ext cx="2743200" cy="365125"/>
          </a:xfrm>
        </p:spPr>
        <p:txBody>
          <a:bodyPr/>
          <a:lstStyle/>
          <a:p>
            <a:fld id="{7FC30F42-2E61-4F47-872B-F268A27A1A27}" type="slidenum">
              <a:rPr lang="es-MX" smtClean="0"/>
              <a:t>‹#›</a:t>
            </a:fld>
            <a:endParaRPr lang="es-MX"/>
          </a:p>
        </p:txBody>
      </p:sp>
      <p:sp>
        <p:nvSpPr>
          <p:cNvPr id="10" name="Freeform 3">
            <a:extLst>
              <a:ext uri="{FF2B5EF4-FFF2-40B4-BE49-F238E27FC236}">
                <a16:creationId xmlns:a16="http://schemas.microsoft.com/office/drawing/2014/main" id="{9E6E78C4-E649-492C-9C0F-3F073CF8B41A}"/>
              </a:ext>
            </a:extLst>
          </p:cNvPr>
          <p:cNvSpPr/>
          <p:nvPr userDrawn="1"/>
        </p:nvSpPr>
        <p:spPr>
          <a:xfrm>
            <a:off x="-93133" y="5121977"/>
            <a:ext cx="12285133" cy="1747743"/>
          </a:xfrm>
          <a:custGeom>
            <a:avLst/>
            <a:gdLst/>
            <a:ahLst/>
            <a:cxnLst/>
            <a:rect l="l" t="t" r="r" b="b"/>
            <a:pathLst>
              <a:path w="18532496" h="5054317">
                <a:moveTo>
                  <a:pt x="0" y="0"/>
                </a:moveTo>
                <a:lnTo>
                  <a:pt x="18532496" y="0"/>
                </a:lnTo>
                <a:lnTo>
                  <a:pt x="18532496" y="5054317"/>
                </a:lnTo>
                <a:lnTo>
                  <a:pt x="0" y="5054317"/>
                </a:lnTo>
                <a:lnTo>
                  <a:pt x="0" y="0"/>
                </a:lnTo>
                <a:close/>
              </a:path>
            </a:pathLst>
          </a:custGeom>
          <a:blipFill>
            <a:blip r:embed="rId3">
              <a:alphaModFix amt="18000"/>
              <a:extLst>
                <a:ext uri="{96DAC541-7B7A-43D3-8B79-37D633B846F1}">
                  <asvg:svgBlip xmlns:asvg="http://schemas.microsoft.com/office/drawing/2016/SVG/main" r:embed="rId4"/>
                </a:ext>
              </a:extLst>
            </a:blip>
            <a:stretch>
              <a:fillRect b="-67924"/>
            </a:stretch>
          </a:blipFill>
        </p:spPr>
        <p:txBody>
          <a:bodyPr/>
          <a:lstStyle/>
          <a:p>
            <a:endParaRPr lang="es-MX"/>
          </a:p>
        </p:txBody>
      </p:sp>
      <p:sp>
        <p:nvSpPr>
          <p:cNvPr id="11" name="Freeform 4">
            <a:extLst>
              <a:ext uri="{FF2B5EF4-FFF2-40B4-BE49-F238E27FC236}">
                <a16:creationId xmlns:a16="http://schemas.microsoft.com/office/drawing/2014/main" id="{FEFB4EF3-FF55-AF51-0542-B9DB0A8E3994}"/>
              </a:ext>
            </a:extLst>
          </p:cNvPr>
          <p:cNvSpPr>
            <a:spLocks/>
          </p:cNvSpPr>
          <p:nvPr userDrawn="1"/>
        </p:nvSpPr>
        <p:spPr>
          <a:xfrm flipV="1">
            <a:off x="0" y="-1"/>
            <a:ext cx="12192000" cy="1468530"/>
          </a:xfrm>
          <a:custGeom>
            <a:avLst/>
            <a:gdLst/>
            <a:ahLst/>
            <a:cxnLst/>
            <a:rect l="l" t="t" r="r" b="b"/>
            <a:pathLst>
              <a:path w="18532496" h="5054317">
                <a:moveTo>
                  <a:pt x="0" y="5054318"/>
                </a:moveTo>
                <a:lnTo>
                  <a:pt x="18532496" y="5054318"/>
                </a:lnTo>
                <a:lnTo>
                  <a:pt x="18532496" y="0"/>
                </a:lnTo>
                <a:lnTo>
                  <a:pt x="0" y="0"/>
                </a:lnTo>
                <a:lnTo>
                  <a:pt x="0" y="5054318"/>
                </a:lnTo>
                <a:close/>
              </a:path>
            </a:pathLst>
          </a:custGeom>
          <a:blipFill>
            <a:blip r:embed="rId3">
              <a:alphaModFix amt="12000"/>
              <a:extLst>
                <a:ext uri="{96DAC541-7B7A-43D3-8B79-37D633B846F1}">
                  <asvg:svgBlip xmlns:asvg="http://schemas.microsoft.com/office/drawing/2016/SVG/main" r:embed="rId4"/>
                </a:ext>
              </a:extLst>
            </a:blip>
            <a:stretch>
              <a:fillRect b="-100000"/>
            </a:stretch>
          </a:blipFill>
        </p:spPr>
        <p:txBody>
          <a:bodyPr/>
          <a:lstStyle/>
          <a:p>
            <a:endParaRPr lang="es-MX"/>
          </a:p>
        </p:txBody>
      </p:sp>
      <p:sp>
        <p:nvSpPr>
          <p:cNvPr id="12" name="Freeform 5">
            <a:extLst>
              <a:ext uri="{FF2B5EF4-FFF2-40B4-BE49-F238E27FC236}">
                <a16:creationId xmlns:a16="http://schemas.microsoft.com/office/drawing/2014/main" id="{31FF2E73-7083-8CF9-24C1-B9491DA6E610}"/>
              </a:ext>
            </a:extLst>
          </p:cNvPr>
          <p:cNvSpPr/>
          <p:nvPr userDrawn="1"/>
        </p:nvSpPr>
        <p:spPr>
          <a:xfrm flipH="1">
            <a:off x="-1106498" y="-634384"/>
            <a:ext cx="1570470" cy="1769997"/>
          </a:xfrm>
          <a:custGeom>
            <a:avLst/>
            <a:gdLst/>
            <a:ahLst/>
            <a:cxnLst/>
            <a:rect l="l" t="t" r="r" b="b"/>
            <a:pathLst>
              <a:path w="1570470" h="1769997">
                <a:moveTo>
                  <a:pt x="1570470" y="0"/>
                </a:moveTo>
                <a:lnTo>
                  <a:pt x="0" y="0"/>
                </a:lnTo>
                <a:lnTo>
                  <a:pt x="0" y="1769997"/>
                </a:lnTo>
                <a:lnTo>
                  <a:pt x="1570470" y="1769997"/>
                </a:lnTo>
                <a:lnTo>
                  <a:pt x="157047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3" name="Freeform 6">
            <a:extLst>
              <a:ext uri="{FF2B5EF4-FFF2-40B4-BE49-F238E27FC236}">
                <a16:creationId xmlns:a16="http://schemas.microsoft.com/office/drawing/2014/main" id="{226AF41F-9296-7687-A4B9-AD4C78354EF5}"/>
              </a:ext>
            </a:extLst>
          </p:cNvPr>
          <p:cNvSpPr/>
          <p:nvPr userDrawn="1"/>
        </p:nvSpPr>
        <p:spPr>
          <a:xfrm>
            <a:off x="10507263" y="-474478"/>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4" name="Freeform 7">
            <a:extLst>
              <a:ext uri="{FF2B5EF4-FFF2-40B4-BE49-F238E27FC236}">
                <a16:creationId xmlns:a16="http://schemas.microsoft.com/office/drawing/2014/main" id="{6A53F8FE-45A9-8A6B-F0B9-DDD4796B77CF}"/>
              </a:ext>
            </a:extLst>
          </p:cNvPr>
          <p:cNvSpPr/>
          <p:nvPr userDrawn="1"/>
        </p:nvSpPr>
        <p:spPr>
          <a:xfrm>
            <a:off x="10507262" y="5433661"/>
            <a:ext cx="1961317" cy="2210501"/>
          </a:xfrm>
          <a:custGeom>
            <a:avLst/>
            <a:gdLst/>
            <a:ahLst/>
            <a:cxnLst/>
            <a:rect l="l" t="t" r="r" b="b"/>
            <a:pathLst>
              <a:path w="1961317" h="2210501">
                <a:moveTo>
                  <a:pt x="0" y="0"/>
                </a:moveTo>
                <a:lnTo>
                  <a:pt x="1961317" y="0"/>
                </a:lnTo>
                <a:lnTo>
                  <a:pt x="1961317" y="2210501"/>
                </a:lnTo>
                <a:lnTo>
                  <a:pt x="0" y="2210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MX"/>
          </a:p>
        </p:txBody>
      </p:sp>
      <p:sp>
        <p:nvSpPr>
          <p:cNvPr id="18" name="Text Placeholder 17">
            <a:extLst>
              <a:ext uri="{FF2B5EF4-FFF2-40B4-BE49-F238E27FC236}">
                <a16:creationId xmlns:a16="http://schemas.microsoft.com/office/drawing/2014/main" id="{BF7F4B84-AC1B-1C12-F118-B8D5F1053875}"/>
              </a:ext>
            </a:extLst>
          </p:cNvPr>
          <p:cNvSpPr>
            <a:spLocks noGrp="1"/>
          </p:cNvSpPr>
          <p:nvPr>
            <p:ph type="body" sz="quarter" idx="13" hasCustomPrompt="1"/>
          </p:nvPr>
        </p:nvSpPr>
        <p:spPr>
          <a:xfrm>
            <a:off x="838200" y="1836738"/>
            <a:ext cx="10515600" cy="2255837"/>
          </a:xfrm>
        </p:spPr>
        <p:txBody>
          <a:bodyPr>
            <a:normAutofit/>
          </a:bodyPr>
          <a:lstStyle>
            <a:lvl1pPr marL="0" indent="0">
              <a:buNone/>
              <a:defRPr sz="6000"/>
            </a:lvl1pPr>
          </a:lstStyle>
          <a:p>
            <a:pPr lvl="0"/>
            <a:r>
              <a:rPr lang="en-US"/>
              <a:t>Section Title</a:t>
            </a:r>
          </a:p>
        </p:txBody>
      </p:sp>
    </p:spTree>
    <p:extLst>
      <p:ext uri="{BB962C8B-B14F-4D97-AF65-F5344CB8AC3E}">
        <p14:creationId xmlns:p14="http://schemas.microsoft.com/office/powerpoint/2010/main" val="2820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603963"/>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Session - ENG - without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6BCBC1-7984-29EC-810A-050E8BE46D99}"/>
              </a:ext>
            </a:extLst>
          </p:cNvPr>
          <p:cNvSpPr>
            <a:spLocks noGrp="1"/>
          </p:cNvSpPr>
          <p:nvPr>
            <p:ph type="dt" sz="half" idx="10"/>
          </p:nvPr>
        </p:nvSpPr>
        <p:spPr/>
        <p:txBody>
          <a:bodyPr/>
          <a:lstStyle/>
          <a:p>
            <a:fld id="{A6894684-00AF-422F-9E70-484377D91052}" type="datetimeFigureOut">
              <a:rPr lang="es-MX" smtClean="0"/>
              <a:t>22/10/2025</a:t>
            </a:fld>
            <a:endParaRPr lang="es-MX"/>
          </a:p>
        </p:txBody>
      </p:sp>
      <p:sp>
        <p:nvSpPr>
          <p:cNvPr id="4" name="Footer Placeholder 3">
            <a:extLst>
              <a:ext uri="{FF2B5EF4-FFF2-40B4-BE49-F238E27FC236}">
                <a16:creationId xmlns:a16="http://schemas.microsoft.com/office/drawing/2014/main" id="{0A1B3145-37D2-E8B1-3B08-4D8AED6D90E1}"/>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44DC7513-1332-CA2B-38BA-4649F448339F}"/>
              </a:ext>
            </a:extLst>
          </p:cNvPr>
          <p:cNvSpPr>
            <a:spLocks noGrp="1"/>
          </p:cNvSpPr>
          <p:nvPr>
            <p:ph type="sldNum" sz="quarter" idx="12"/>
          </p:nvPr>
        </p:nvSpPr>
        <p:spPr/>
        <p:txBody>
          <a:bodyPr/>
          <a:lstStyle/>
          <a:p>
            <a:fld id="{7FC30F42-2E61-4F47-872B-F268A27A1A27}" type="slidenum">
              <a:rPr lang="es-MX" smtClean="0"/>
              <a:t>‹#›</a:t>
            </a:fld>
            <a:endParaRPr lang="es-MX"/>
          </a:p>
        </p:txBody>
      </p:sp>
      <p:pic>
        <p:nvPicPr>
          <p:cNvPr id="6" name="Picture 5" descr="A cartoon character holding a wand&#10;&#10;AI-generated content may be incorrect.">
            <a:extLst>
              <a:ext uri="{FF2B5EF4-FFF2-40B4-BE49-F238E27FC236}">
                <a16:creationId xmlns:a16="http://schemas.microsoft.com/office/drawing/2014/main" id="{6F56EAAE-366D-05E8-0166-9A3BCCC15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418848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9025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295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753719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153210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01938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909672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51206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8127306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15428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r>
              <a:rPr lang="en-US"/>
              <a:t>Click icon to add picture</a:t>
            </a:r>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782976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18977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07359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16485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theme" Target="../theme/theme2.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3.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16916273"/>
      </p:ext>
    </p:extLst>
  </p:cSld>
  <p:clrMap bg1="lt1" tx1="dk1" bg2="lt2" tx2="dk2" accent1="accent1" accent2="accent2" accent3="accent3" accent4="accent4" accent5="accent5" accent6="accent6" hlink="hlink" folHlink="folHlink"/>
  <p:sldLayoutIdLst>
    <p:sldLayoutId id="2147483774" r:id="rId1"/>
    <p:sldLayoutId id="2147483776" r:id="rId2"/>
    <p:sldLayoutId id="2147483778" r:id="rId3"/>
    <p:sldLayoutId id="2147483780" r:id="rId4"/>
    <p:sldLayoutId id="2147483782" r:id="rId5"/>
    <p:sldLayoutId id="2147483783" r:id="rId6"/>
    <p:sldLayoutId id="2147483825" r:id="rId7"/>
    <p:sldLayoutId id="2147483826" r:id="rId8"/>
    <p:sldLayoutId id="2147483815" r:id="rId9"/>
    <p:sldLayoutId id="2147483823" r:id="rId10"/>
    <p:sldLayoutId id="2147483824"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6" r:id="rId43"/>
    <p:sldLayoutId id="2147483817" r:id="rId44"/>
    <p:sldLayoutId id="2147483818" r:id="rId45"/>
    <p:sldLayoutId id="2147483819" r:id="rId46"/>
    <p:sldLayoutId id="2147483820" r:id="rId47"/>
    <p:sldLayoutId id="2147483821" r:id="rId48"/>
    <p:sldLayoutId id="2147483822" r:id="rId49"/>
    <p:sldLayoutId id="2147483827" r:id="rId50"/>
    <p:sldLayoutId id="2147483828" r:id="rId51"/>
    <p:sldLayoutId id="2147483830" r:id="rId52"/>
    <p:sldLayoutId id="2147483832"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011B5D-82C1-6F6D-D8BA-6C10531954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1E09B62F-7E8A-D6CF-D5AB-E82D2B53D1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E0E53780-EE84-6AB5-4311-157708D6A5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894684-00AF-422F-9E70-484377D91052}" type="datetimeFigureOut">
              <a:rPr lang="es-MX" smtClean="0"/>
              <a:t>22/10/2025</a:t>
            </a:fld>
            <a:endParaRPr lang="es-MX"/>
          </a:p>
        </p:txBody>
      </p:sp>
      <p:sp>
        <p:nvSpPr>
          <p:cNvPr id="5" name="Footer Placeholder 4">
            <a:extLst>
              <a:ext uri="{FF2B5EF4-FFF2-40B4-BE49-F238E27FC236}">
                <a16:creationId xmlns:a16="http://schemas.microsoft.com/office/drawing/2014/main" id="{020A6702-23AF-355E-E6EF-D39091A582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Slide Number Placeholder 5">
            <a:extLst>
              <a:ext uri="{FF2B5EF4-FFF2-40B4-BE49-F238E27FC236}">
                <a16:creationId xmlns:a16="http://schemas.microsoft.com/office/drawing/2014/main" id="{9022D74D-5BAE-5E6C-D834-ABB626BE9E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FC30F42-2E61-4F47-872B-F268A27A1A27}" type="slidenum">
              <a:rPr lang="es-MX" smtClean="0"/>
              <a:t>‹#›</a:t>
            </a:fld>
            <a:endParaRPr lang="es-MX"/>
          </a:p>
        </p:txBody>
      </p:sp>
    </p:spTree>
    <p:extLst>
      <p:ext uri="{BB962C8B-B14F-4D97-AF65-F5344CB8AC3E}">
        <p14:creationId xmlns:p14="http://schemas.microsoft.com/office/powerpoint/2010/main" val="425972926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8" r:id="rId23"/>
    <p:sldLayoutId id="2147483859" r:id="rId24"/>
    <p:sldLayoutId id="2147483911" r:id="rId25"/>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10/22/2025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12541853"/>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zure-Samples/python-ai-agent-frameworks-demos/blob/main/examples/spanish/agentframework_tool.py" TargetMode="Externa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ure-Samples/python-ai-agent-frameworks-demos/blob/main/examples/langchainv1_tools.py" TargetMode="External"/><Relationship Id="rId2" Type="http://schemas.openxmlformats.org/officeDocument/2006/relationships/hyperlink" Target="https://github.com/Azure-Samples/python-ai-agent-frameworks-demos/blob/main/examples/spanish/langchainv1_tools.py" TargetMode="Externa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zure-Samples/python-ai-agent-frameworks-demos/blob/main/examples/spanish/agentframework_supervisor.py" TargetMode="Externa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zure-Samples/python-ai-agent-frameworks-demos/blob/main/examples/spanish/agentframework_workflow.py" TargetMode="External"/><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hyperlink" Target="http://aka.ms/pythonia/recursos" TargetMode="External"/><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64.xml"/><Relationship Id="rId5" Type="http://schemas.openxmlformats.org/officeDocument/2006/relationships/hyperlink" Target="https://github.com/pamelafox/issue-triager-agent" TargetMode="External"/><Relationship Id="rId4" Type="http://schemas.openxmlformats.org/officeDocument/2006/relationships/image" Target="../media/image7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Azure-Samples/python-ai-agent-frameworks-demos/blob/main/examples/agentframework_magenticone.py" TargetMode="Externa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3" Type="http://schemas.openxmlformats.org/officeDocument/2006/relationships/hyperlink" Target="https://docs.langchain.com/oss/python/langchain/long-term-memory" TargetMode="External"/><Relationship Id="rId2" Type="http://schemas.openxmlformats.org/officeDocument/2006/relationships/hyperlink" Target="https://docs.langchain.com/oss/python/langchain/short-term-memory" TargetMode="Externa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Azure-Samples/python-ai-agent-frameworks-demos" TargetMode="Externa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hyperlink" Target="aka.ms/pythonia/recursos" TargetMode="External"/><Relationship Id="rId2" Type="http://schemas.openxmlformats.org/officeDocument/2006/relationships/hyperlink" Target="https://youtube.com/@lagps" TargetMode="Externa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pythonia/horas" TargetMode="External"/><Relationship Id="rId2" Type="http://schemas.openxmlformats.org/officeDocument/2006/relationships/notesSlide" Target="../notesSlides/notesSlide4.xml"/><Relationship Id="rId1" Type="http://schemas.openxmlformats.org/officeDocument/2006/relationships/slideLayout" Target="../slideLayouts/slideLayout63.xml"/><Relationship Id="rId5" Type="http://schemas.openxmlformats.org/officeDocument/2006/relationships/hyperlink" Target="http://aka.ms/PythonIA/grabaciones" TargetMode="External"/><Relationship Id="rId4" Type="http://schemas.openxmlformats.org/officeDocument/2006/relationships/hyperlink" Target="http://aka.ms/PythonIA/recurso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github.com/marketplace/models" TargetMode="External"/><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Azure-Samples/python-ai-agent-frameworks-demos/blob/main/examples/openai_githubmodels.py" TargetMode="External"/><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Azure-Samples/python-ai-agent-frameworks-demos/blob/main/examples/langchainv1_basic.py" TargetMode="External"/><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Azure-Samples/python-ai-agent-frameworks-demos/blob/main/examples/langchainv1_tool.py" TargetMode="Externa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rxiv.org/abs/2210.03629" TargetMode="External"/><Relationship Id="rId1" Type="http://schemas.openxmlformats.org/officeDocument/2006/relationships/slideLayout" Target="../slideLayouts/slideLayout64.xml"/><Relationship Id="rId4" Type="http://schemas.openxmlformats.org/officeDocument/2006/relationships/hyperlink" Target="https://docs.langchain.com/oss/python/langchain-agents"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Azure-Samples/python-ai-agent-frameworks-demos/blob/main/examples/langchainv1_tools.py" TargetMode="External"/><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Azure-Samples/python-ai-agent-frameworks-demos/blob/main/examples/agentframework_basic.py" TargetMode="External"/><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Azure-Samples/python-ai-agent-frameworks-demos/blob/main/examples/langchainv1_supervisor.py" TargetMode="Externa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aka.ms/python-ai-agents-demos" TargetMode="External"/><Relationship Id="rId1" Type="http://schemas.openxmlformats.org/officeDocument/2006/relationships/slideLayout" Target="../slideLayouts/slideLayout64.xml"/><Relationship Id="rId4" Type="http://schemas.openxmlformats.org/officeDocument/2006/relationships/hyperlink" Target="https://youtu.be/0WwpMFMHEOo?si=z9Le9YcQAztOkY4w"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simonwillison.net/2025/Sep/18/agents/" TargetMode="External"/><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AEC0-BDBA-46F1-C35D-BCE007643967}"/>
              </a:ext>
            </a:extLst>
          </p:cNvPr>
          <p:cNvSpPr txBox="1">
            <a:spLocks/>
          </p:cNvSpPr>
          <p:nvPr/>
        </p:nvSpPr>
        <p:spPr>
          <a:xfrm>
            <a:off x="838200" y="2858423"/>
            <a:ext cx="6086475" cy="11411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10000">
                <a:solidFill>
                  <a:schemeClr val="bg1"/>
                </a:solidFill>
              </a:rPr>
              <a:t>Python + AI</a:t>
            </a:r>
          </a:p>
        </p:txBody>
      </p:sp>
    </p:spTree>
    <p:extLst>
      <p:ext uri="{BB962C8B-B14F-4D97-AF65-F5344CB8AC3E}">
        <p14:creationId xmlns:p14="http://schemas.microsoft.com/office/powerpoint/2010/main" val="1719079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F8394-FF26-2CFF-13EA-F3B6EB112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5351CD-F6FB-DCA5-8FE3-6E786A1291DF}"/>
              </a:ext>
            </a:extLst>
          </p:cNvPr>
          <p:cNvSpPr>
            <a:spLocks noGrp="1"/>
          </p:cNvSpPr>
          <p:nvPr>
            <p:ph type="title"/>
          </p:nvPr>
        </p:nvSpPr>
        <p:spPr/>
        <p:txBody>
          <a:bodyPr/>
          <a:lstStyle/>
          <a:p>
            <a:r>
              <a:rPr lang="en-US" dirty="0"/>
              <a:t>Un </a:t>
            </a:r>
            <a:r>
              <a:rPr lang="en-US" dirty="0" err="1"/>
              <a:t>agente</a:t>
            </a:r>
            <a:r>
              <a:rPr lang="en-US" dirty="0"/>
              <a:t> con </a:t>
            </a:r>
            <a:r>
              <a:rPr lang="en-US" dirty="0" err="1"/>
              <a:t>una</a:t>
            </a:r>
            <a:r>
              <a:rPr lang="en-US" dirty="0"/>
              <a:t> </a:t>
            </a:r>
            <a:r>
              <a:rPr lang="en-US" dirty="0" err="1"/>
              <a:t>herramienta</a:t>
            </a:r>
            <a:endParaRPr lang="en-US" dirty="0"/>
          </a:p>
        </p:txBody>
      </p:sp>
      <p:sp>
        <p:nvSpPr>
          <p:cNvPr id="8" name="TextBox 7">
            <a:extLst>
              <a:ext uri="{FF2B5EF4-FFF2-40B4-BE49-F238E27FC236}">
                <a16:creationId xmlns:a16="http://schemas.microsoft.com/office/drawing/2014/main" id="{D18D8CAC-CBA2-E2E6-7DC3-3652F20FF5E9}"/>
              </a:ext>
            </a:extLst>
          </p:cNvPr>
          <p:cNvSpPr txBox="1"/>
          <p:nvPr/>
        </p:nvSpPr>
        <p:spPr>
          <a:xfrm>
            <a:off x="1191801" y="2199272"/>
            <a:ext cx="10477685" cy="3939540"/>
          </a:xfrm>
          <a:prstGeom prst="rect">
            <a:avLst/>
          </a:prstGeom>
          <a:solidFill>
            <a:schemeClr val="bg1">
              <a:lumMod val="95000"/>
            </a:schemeClr>
          </a:solidFill>
        </p:spPr>
        <p:txBody>
          <a:bodyPr wrap="square">
            <a:spAutoFit/>
          </a:bodyPr>
          <a:lstStyle/>
          <a:p>
            <a:pPr>
              <a:lnSpc>
                <a:spcPts val="2025"/>
              </a:lnSpc>
              <a:buNone/>
            </a:pPr>
            <a:r>
              <a:rPr lang="en-US" dirty="0">
                <a:solidFill>
                  <a:srgbClr val="0000FF"/>
                </a:solidFill>
                <a:latin typeface="Menlo" panose="020B0609030804020204" pitchFamily="49" charset="0"/>
              </a:rPr>
              <a:t>def</a:t>
            </a:r>
            <a:r>
              <a:rPr lang="en-US" dirty="0">
                <a:solidFill>
                  <a:srgbClr val="000000"/>
                </a:solidFill>
                <a:latin typeface="Menlo" panose="020B0609030804020204" pitchFamily="49" charset="0"/>
              </a:rPr>
              <a:t> </a:t>
            </a:r>
            <a:r>
              <a:rPr lang="en-US" dirty="0" err="1">
                <a:solidFill>
                  <a:srgbClr val="795E26"/>
                </a:solidFill>
                <a:latin typeface="Menlo" panose="020B0609030804020204" pitchFamily="49" charset="0"/>
              </a:rPr>
              <a:t>get_weather</a:t>
            </a:r>
            <a:r>
              <a:rPr lang="en-US" dirty="0">
                <a:solidFill>
                  <a:srgbClr val="000000"/>
                </a:solidFill>
                <a:latin typeface="Menlo" panose="020B0609030804020204" pitchFamily="49" charset="0"/>
              </a:rPr>
              <a:t>(</a:t>
            </a:r>
          </a:p>
          <a:p>
            <a:pPr>
              <a:lnSpc>
                <a:spcPts val="2025"/>
              </a:lnSpc>
              <a:buNone/>
            </a:pP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city</a:t>
            </a:r>
            <a:r>
              <a:rPr lang="en-US" dirty="0">
                <a:solidFill>
                  <a:srgbClr val="000000"/>
                </a:solidFill>
                <a:latin typeface="Menlo" panose="020B0609030804020204" pitchFamily="49" charset="0"/>
              </a:rPr>
              <a:t>: </a:t>
            </a:r>
            <a:r>
              <a:rPr lang="en-US" dirty="0">
                <a:solidFill>
                  <a:srgbClr val="267F99"/>
                </a:solidFill>
                <a:latin typeface="Menlo" panose="020B0609030804020204" pitchFamily="49" charset="0"/>
              </a:rPr>
              <a:t>Annotated</a:t>
            </a:r>
            <a:r>
              <a:rPr lang="en-US" dirty="0">
                <a:solidFill>
                  <a:srgbClr val="000000"/>
                </a:solidFill>
                <a:latin typeface="Menlo" panose="020B0609030804020204" pitchFamily="49" charset="0"/>
              </a:rPr>
              <a:t>[</a:t>
            </a:r>
            <a:r>
              <a:rPr lang="en-US" dirty="0">
                <a:solidFill>
                  <a:srgbClr val="267F99"/>
                </a:solidFill>
                <a:latin typeface="Menlo" panose="020B0609030804020204" pitchFamily="49" charset="0"/>
              </a:rPr>
              <a:t>str</a:t>
            </a:r>
            <a:r>
              <a:rPr lang="en-US" dirty="0">
                <a:solidFill>
                  <a:srgbClr val="000000"/>
                </a:solidFill>
                <a:latin typeface="Menlo" panose="020B0609030804020204" pitchFamily="49" charset="0"/>
              </a:rPr>
              <a:t>, </a:t>
            </a:r>
            <a:r>
              <a:rPr lang="en-US" dirty="0">
                <a:solidFill>
                  <a:srgbClr val="795E26"/>
                </a:solidFill>
                <a:latin typeface="Menlo" panose="020B0609030804020204" pitchFamily="49" charset="0"/>
              </a:rPr>
              <a:t>Field</a:t>
            </a:r>
            <a:r>
              <a:rPr lang="en-US" dirty="0">
                <a:solidFill>
                  <a:srgbClr val="000000"/>
                </a:solidFill>
                <a:latin typeface="Menlo" panose="020B0609030804020204" pitchFamily="49" charset="0"/>
              </a:rPr>
              <a:t>(</a:t>
            </a:r>
            <a:r>
              <a:rPr lang="en-US" dirty="0">
                <a:solidFill>
                  <a:srgbClr val="001080"/>
                </a:solidFill>
                <a:latin typeface="Menlo" panose="020B0609030804020204" pitchFamily="49" charset="0"/>
              </a:rPr>
              <a:t>description</a:t>
            </a:r>
            <a:r>
              <a:rPr lang="en-US" dirty="0">
                <a:solidFill>
                  <a:srgbClr val="000000"/>
                </a:solidFill>
                <a:latin typeface="Menlo" panose="020B0609030804020204" pitchFamily="49" charset="0"/>
              </a:rPr>
              <a:t>=</a:t>
            </a:r>
            <a:r>
              <a:rPr lang="en-US" dirty="0">
                <a:solidFill>
                  <a:srgbClr val="A31515"/>
                </a:solidFill>
                <a:latin typeface="Menlo" panose="020B0609030804020204" pitchFamily="49" charset="0"/>
              </a:rPr>
              <a:t>"City name, spelled out fully"</a:t>
            </a:r>
            <a:r>
              <a:rPr lang="en-US" dirty="0">
                <a:solidFill>
                  <a:srgbClr val="000000"/>
                </a:solidFill>
                <a:latin typeface="Menlo" panose="020B0609030804020204" pitchFamily="49" charset="0"/>
              </a:rPr>
              <a:t>)],</a:t>
            </a:r>
          </a:p>
          <a:p>
            <a:pPr>
              <a:lnSpc>
                <a:spcPts val="2025"/>
              </a:lnSpc>
              <a:buNone/>
            </a:pPr>
            <a:r>
              <a:rPr lang="en-US" dirty="0">
                <a:solidFill>
                  <a:srgbClr val="000000"/>
                </a:solidFill>
                <a:latin typeface="Menlo" panose="020B0609030804020204" pitchFamily="49" charset="0"/>
              </a:rPr>
              <a:t>  ) -&gt; </a:t>
            </a:r>
            <a:r>
              <a:rPr lang="en-US" dirty="0" err="1">
                <a:solidFill>
                  <a:srgbClr val="267F99"/>
                </a:solidFill>
                <a:latin typeface="Menlo" panose="020B0609030804020204" pitchFamily="49" charset="0"/>
              </a:rPr>
              <a:t>dict</a:t>
            </a:r>
            <a:r>
              <a:rPr lang="en-US" dirty="0">
                <a:solidFill>
                  <a:srgbClr val="000000"/>
                </a:solidFill>
                <a:latin typeface="Menlo" panose="020B0609030804020204" pitchFamily="49" charset="0"/>
              </a:rPr>
              <a:t>:</a:t>
            </a:r>
          </a:p>
          <a:p>
            <a:pPr>
              <a:lnSpc>
                <a:spcPts val="2025"/>
              </a:lnSpc>
              <a:buNone/>
            </a:pPr>
            <a:r>
              <a:rPr lang="en-US" dirty="0">
                <a:solidFill>
                  <a:srgbClr val="000000"/>
                </a:solidFill>
                <a:latin typeface="Menlo" panose="020B0609030804020204" pitchFamily="49" charset="0"/>
              </a:rPr>
              <a:t>  </a:t>
            </a:r>
            <a:r>
              <a:rPr lang="en-US" dirty="0">
                <a:solidFill>
                  <a:srgbClr val="A31515"/>
                </a:solidFill>
                <a:latin typeface="Menlo" panose="020B0609030804020204" pitchFamily="49" charset="0"/>
              </a:rPr>
              <a:t>"""Returns weather data, a </a:t>
            </a:r>
            <a:r>
              <a:rPr lang="en-US" dirty="0" err="1">
                <a:solidFill>
                  <a:srgbClr val="A31515"/>
                </a:solidFill>
                <a:latin typeface="Menlo" panose="020B0609030804020204" pitchFamily="49" charset="0"/>
              </a:rPr>
              <a:t>dict</a:t>
            </a:r>
            <a:r>
              <a:rPr lang="en-US" dirty="0">
                <a:solidFill>
                  <a:srgbClr val="A31515"/>
                </a:solidFill>
                <a:latin typeface="Menlo" panose="020B0609030804020204" pitchFamily="49" charset="0"/>
              </a:rPr>
              <a:t> with temperature and description."""</a:t>
            </a:r>
          </a:p>
          <a:p>
            <a:pPr>
              <a:lnSpc>
                <a:spcPts val="2025"/>
              </a:lnSpc>
              <a:buNone/>
            </a:pPr>
            <a:r>
              <a:rPr lang="en-US" dirty="0">
                <a:solidFill>
                  <a:srgbClr val="A31515"/>
                </a:solidFill>
                <a:latin typeface="Menlo" panose="020B0609030804020204" pitchFamily="49" charset="0"/>
              </a:rPr>
              <a:t>  </a:t>
            </a:r>
            <a:r>
              <a:rPr lang="en-US" dirty="0">
                <a:solidFill>
                  <a:srgbClr val="AF00DB"/>
                </a:solidFill>
                <a:latin typeface="Menlo" panose="020B0609030804020204" pitchFamily="49" charset="0"/>
              </a:rPr>
              <a:t>if</a:t>
            </a:r>
            <a:r>
              <a:rPr lang="en-US" dirty="0">
                <a:solidFill>
                  <a:srgbClr val="000000"/>
                </a:solidFill>
                <a:latin typeface="Menlo" panose="020B0609030804020204" pitchFamily="49" charset="0"/>
              </a:rPr>
              <a:t> </a:t>
            </a:r>
            <a:r>
              <a:rPr lang="en-US" dirty="0" err="1">
                <a:solidFill>
                  <a:srgbClr val="267F99"/>
                </a:solidFill>
                <a:latin typeface="Menlo" panose="020B0609030804020204" pitchFamily="49" charset="0"/>
              </a:rPr>
              <a:t>random</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random</a:t>
            </a:r>
            <a:r>
              <a:rPr lang="en-US" dirty="0">
                <a:solidFill>
                  <a:srgbClr val="000000"/>
                </a:solidFill>
                <a:latin typeface="Menlo" panose="020B0609030804020204" pitchFamily="49" charset="0"/>
              </a:rPr>
              <a:t>() &lt; </a:t>
            </a:r>
            <a:r>
              <a:rPr lang="en-US" dirty="0">
                <a:solidFill>
                  <a:srgbClr val="098658"/>
                </a:solidFill>
                <a:latin typeface="Menlo" panose="020B0609030804020204" pitchFamily="49" charset="0"/>
              </a:rPr>
              <a:t>0.05</a:t>
            </a:r>
            <a:r>
              <a:rPr lang="en-US" dirty="0">
                <a:solidFill>
                  <a:srgbClr val="000000"/>
                </a:solidFill>
                <a:latin typeface="Menlo" panose="020B0609030804020204" pitchFamily="49" charset="0"/>
              </a:rPr>
              <a:t>:</a:t>
            </a:r>
          </a:p>
          <a:p>
            <a:pPr>
              <a:lnSpc>
                <a:spcPts val="2025"/>
              </a:lnSpc>
              <a:buNone/>
            </a:pPr>
            <a:r>
              <a:rPr lang="en-US" dirty="0">
                <a:solidFill>
                  <a:srgbClr val="AF00DB"/>
                </a:solidFill>
                <a:latin typeface="Menlo" panose="020B0609030804020204" pitchFamily="49" charset="0"/>
              </a:rPr>
              <a:t>    return</a:t>
            </a:r>
            <a:r>
              <a:rPr lang="en-US" dirty="0">
                <a:solidFill>
                  <a:srgbClr val="000000"/>
                </a:solidFill>
                <a:latin typeface="Menlo" panose="020B0609030804020204" pitchFamily="49" charset="0"/>
              </a:rPr>
              <a:t> {</a:t>
            </a:r>
            <a:r>
              <a:rPr lang="en-US" dirty="0">
                <a:solidFill>
                  <a:srgbClr val="A31515"/>
                </a:solidFill>
                <a:latin typeface="Menlo" panose="020B0609030804020204" pitchFamily="49" charset="0"/>
              </a:rPr>
              <a:t>"temperature"</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72</a:t>
            </a:r>
            <a:r>
              <a:rPr lang="en-US" dirty="0">
                <a:solidFill>
                  <a:srgbClr val="000000"/>
                </a:solidFill>
                <a:latin typeface="Menlo" panose="020B0609030804020204" pitchFamily="49" charset="0"/>
              </a:rPr>
              <a:t>, </a:t>
            </a:r>
            <a:r>
              <a:rPr lang="en-US" dirty="0">
                <a:solidFill>
                  <a:srgbClr val="A31515"/>
                </a:solidFill>
                <a:latin typeface="Menlo" panose="020B0609030804020204" pitchFamily="49" charset="0"/>
              </a:rPr>
              <a:t>"description"</a:t>
            </a:r>
            <a:r>
              <a:rPr lang="en-US" dirty="0">
                <a:solidFill>
                  <a:srgbClr val="000000"/>
                </a:solidFill>
                <a:latin typeface="Menlo" panose="020B0609030804020204" pitchFamily="49" charset="0"/>
              </a:rPr>
              <a:t>: </a:t>
            </a:r>
            <a:r>
              <a:rPr lang="en-US" dirty="0">
                <a:solidFill>
                  <a:srgbClr val="A31515"/>
                </a:solidFill>
                <a:latin typeface="Menlo" panose="020B0609030804020204" pitchFamily="49" charset="0"/>
              </a:rPr>
              <a:t>"Sunny"</a:t>
            </a:r>
            <a:r>
              <a:rPr lang="en-US" dirty="0">
                <a:solidFill>
                  <a:srgbClr val="000000"/>
                </a:solidFill>
                <a:latin typeface="Menlo" panose="020B0609030804020204" pitchFamily="49" charset="0"/>
              </a:rPr>
              <a:t>}</a:t>
            </a:r>
          </a:p>
          <a:p>
            <a:pPr>
              <a:lnSpc>
                <a:spcPts val="2025"/>
              </a:lnSpc>
              <a:buNone/>
            </a:pPr>
            <a:r>
              <a:rPr lang="en-US" dirty="0">
                <a:solidFill>
                  <a:srgbClr val="AF00DB"/>
                </a:solidFill>
                <a:latin typeface="Menlo" panose="020B0609030804020204" pitchFamily="49" charset="0"/>
              </a:rPr>
              <a:t>  else</a:t>
            </a:r>
            <a:r>
              <a:rPr lang="en-US" dirty="0">
                <a:solidFill>
                  <a:srgbClr val="000000"/>
                </a:solidFill>
                <a:latin typeface="Menlo" panose="020B0609030804020204" pitchFamily="49" charset="0"/>
              </a:rPr>
              <a:t>:</a:t>
            </a:r>
          </a:p>
          <a:p>
            <a:pPr>
              <a:lnSpc>
                <a:spcPts val="2025"/>
              </a:lnSpc>
              <a:buNone/>
            </a:pPr>
            <a:r>
              <a:rPr lang="en-US" dirty="0">
                <a:solidFill>
                  <a:srgbClr val="000000"/>
                </a:solidFill>
                <a:latin typeface="Menlo" panose="020B0609030804020204" pitchFamily="49" charset="0"/>
              </a:rPr>
              <a:t>    </a:t>
            </a:r>
            <a:r>
              <a:rPr lang="en-US" dirty="0">
                <a:solidFill>
                  <a:srgbClr val="AF00DB"/>
                </a:solidFill>
                <a:latin typeface="Menlo" panose="020B0609030804020204" pitchFamily="49" charset="0"/>
              </a:rPr>
              <a:t>return</a:t>
            </a:r>
            <a:r>
              <a:rPr lang="en-US" dirty="0">
                <a:solidFill>
                  <a:srgbClr val="000000"/>
                </a:solidFill>
                <a:latin typeface="Menlo" panose="020B0609030804020204" pitchFamily="49" charset="0"/>
              </a:rPr>
              <a:t> {</a:t>
            </a:r>
            <a:r>
              <a:rPr lang="en-US" dirty="0">
                <a:solidFill>
                  <a:srgbClr val="A31515"/>
                </a:solidFill>
                <a:latin typeface="Menlo" panose="020B0609030804020204" pitchFamily="49" charset="0"/>
              </a:rPr>
              <a:t>"temperature"</a:t>
            </a:r>
            <a:r>
              <a:rPr lang="en-US" dirty="0">
                <a:solidFill>
                  <a:srgbClr val="000000"/>
                </a:solidFill>
                <a:latin typeface="Menlo" panose="020B0609030804020204" pitchFamily="49" charset="0"/>
              </a:rPr>
              <a:t>: </a:t>
            </a:r>
            <a:r>
              <a:rPr lang="en-US" dirty="0">
                <a:solidFill>
                  <a:srgbClr val="098658"/>
                </a:solidFill>
                <a:latin typeface="Menlo" panose="020B0609030804020204" pitchFamily="49" charset="0"/>
              </a:rPr>
              <a:t>60</a:t>
            </a:r>
            <a:r>
              <a:rPr lang="en-US" dirty="0">
                <a:solidFill>
                  <a:srgbClr val="000000"/>
                </a:solidFill>
                <a:latin typeface="Menlo" panose="020B0609030804020204" pitchFamily="49" charset="0"/>
              </a:rPr>
              <a:t>, </a:t>
            </a:r>
            <a:r>
              <a:rPr lang="en-US" dirty="0">
                <a:solidFill>
                  <a:srgbClr val="A31515"/>
                </a:solidFill>
                <a:latin typeface="Menlo" panose="020B0609030804020204" pitchFamily="49" charset="0"/>
              </a:rPr>
              <a:t>"description"</a:t>
            </a:r>
            <a:r>
              <a:rPr lang="en-US" dirty="0">
                <a:solidFill>
                  <a:srgbClr val="000000"/>
                </a:solidFill>
                <a:latin typeface="Menlo" panose="020B0609030804020204" pitchFamily="49" charset="0"/>
              </a:rPr>
              <a:t>: </a:t>
            </a:r>
            <a:r>
              <a:rPr lang="en-US" dirty="0">
                <a:solidFill>
                  <a:srgbClr val="A31515"/>
                </a:solidFill>
                <a:latin typeface="Menlo" panose="020B0609030804020204" pitchFamily="49" charset="0"/>
              </a:rPr>
              <a:t>"Rainy"</a:t>
            </a:r>
            <a:r>
              <a:rPr lang="en-US" dirty="0">
                <a:solidFill>
                  <a:srgbClr val="000000"/>
                </a:solidFill>
                <a:latin typeface="Menlo" panose="020B0609030804020204" pitchFamily="49" charset="0"/>
              </a:rPr>
              <a:t>}</a:t>
            </a:r>
            <a:br>
              <a:rPr lang="en-US" dirty="0">
                <a:solidFill>
                  <a:srgbClr val="000000"/>
                </a:solidFill>
                <a:latin typeface="Menlo" panose="020B0609030804020204" pitchFamily="49" charset="0"/>
              </a:rPr>
            </a:br>
            <a:endParaRPr lang="en-US" dirty="0">
              <a:solidFill>
                <a:srgbClr val="000000"/>
              </a:solidFill>
              <a:latin typeface="Menlo" panose="020B0609030804020204" pitchFamily="49" charset="0"/>
            </a:endParaRPr>
          </a:p>
          <a:p>
            <a:pPr>
              <a:lnSpc>
                <a:spcPts val="2025"/>
              </a:lnSpc>
              <a:buNone/>
            </a:pPr>
            <a:r>
              <a:rPr lang="en-US" dirty="0">
                <a:solidFill>
                  <a:srgbClr val="001080"/>
                </a:solidFill>
                <a:latin typeface="Menlo" panose="020B0609030804020204" pitchFamily="49" charset="0"/>
              </a:rPr>
              <a:t>agent</a:t>
            </a:r>
            <a:r>
              <a:rPr lang="en-US" dirty="0">
                <a:solidFill>
                  <a:srgbClr val="000000"/>
                </a:solidFill>
                <a:latin typeface="Menlo" panose="020B0609030804020204" pitchFamily="49" charset="0"/>
              </a:rPr>
              <a:t> = </a:t>
            </a:r>
            <a:r>
              <a:rPr lang="en-US" dirty="0" err="1">
                <a:solidFill>
                  <a:srgbClr val="001080"/>
                </a:solidFill>
                <a:latin typeface="Menlo" panose="020B0609030804020204" pitchFamily="49" charset="0"/>
              </a:rPr>
              <a:t>client</a:t>
            </a:r>
            <a:r>
              <a:rPr lang="en-US" dirty="0" err="1">
                <a:solidFill>
                  <a:srgbClr val="000000"/>
                </a:solidFill>
                <a:latin typeface="Menlo" panose="020B0609030804020204" pitchFamily="49" charset="0"/>
              </a:rPr>
              <a:t>.</a:t>
            </a:r>
            <a:r>
              <a:rPr lang="en-US" dirty="0" err="1">
                <a:solidFill>
                  <a:srgbClr val="795E26"/>
                </a:solidFill>
                <a:latin typeface="Menlo" panose="020B0609030804020204" pitchFamily="49" charset="0"/>
              </a:rPr>
              <a:t>create_agent</a:t>
            </a:r>
            <a:r>
              <a:rPr lang="en-US" dirty="0">
                <a:solidFill>
                  <a:srgbClr val="000000"/>
                </a:solidFill>
                <a:latin typeface="Menlo" panose="020B0609030804020204" pitchFamily="49" charset="0"/>
              </a:rPr>
              <a:t>(</a:t>
            </a:r>
          </a:p>
          <a:p>
            <a:pPr>
              <a:lnSpc>
                <a:spcPts val="2025"/>
              </a:lnSpc>
              <a:buNone/>
            </a:pP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instructions</a:t>
            </a:r>
            <a:r>
              <a:rPr lang="en-US" dirty="0">
                <a:solidFill>
                  <a:srgbClr val="000000"/>
                </a:solidFill>
                <a:latin typeface="Menlo" panose="020B0609030804020204" pitchFamily="49" charset="0"/>
              </a:rPr>
              <a:t>=</a:t>
            </a:r>
            <a:r>
              <a:rPr lang="en-US" dirty="0">
                <a:solidFill>
                  <a:srgbClr val="A31515"/>
                </a:solidFill>
                <a:latin typeface="Menlo" panose="020B0609030804020204" pitchFamily="49" charset="0"/>
              </a:rPr>
              <a:t>"You're an info agent. Answer questions cheerfully."</a:t>
            </a:r>
            <a:r>
              <a:rPr lang="en-US" dirty="0">
                <a:solidFill>
                  <a:srgbClr val="000000"/>
                </a:solidFill>
                <a:latin typeface="Menlo" panose="020B0609030804020204" pitchFamily="49" charset="0"/>
              </a:rPr>
              <a:t>,</a:t>
            </a:r>
          </a:p>
          <a:p>
            <a:pPr>
              <a:lnSpc>
                <a:spcPts val="2025"/>
              </a:lnSpc>
              <a:buNone/>
            </a:pP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tools</a:t>
            </a:r>
            <a:r>
              <a:rPr lang="en-US" dirty="0">
                <a:solidFill>
                  <a:srgbClr val="000000"/>
                </a:solidFill>
                <a:latin typeface="Menlo" panose="020B0609030804020204" pitchFamily="49" charset="0"/>
              </a:rPr>
              <a:t>=[</a:t>
            </a:r>
            <a:r>
              <a:rPr lang="en-US" dirty="0" err="1">
                <a:solidFill>
                  <a:srgbClr val="795E26"/>
                </a:solidFill>
                <a:latin typeface="Menlo" panose="020B0609030804020204" pitchFamily="49" charset="0"/>
              </a:rPr>
              <a:t>get_weather</a:t>
            </a:r>
            <a:r>
              <a:rPr lang="en-US" dirty="0">
                <a:solidFill>
                  <a:srgbClr val="000000"/>
                </a:solidFill>
                <a:latin typeface="Menlo" panose="020B0609030804020204" pitchFamily="49" charset="0"/>
              </a:rPr>
              <a:t>])</a:t>
            </a:r>
          </a:p>
          <a:p>
            <a:pPr>
              <a:lnSpc>
                <a:spcPts val="2025"/>
              </a:lnSpc>
              <a:buNone/>
            </a:pPr>
            <a:endParaRPr lang="en-US" dirty="0">
              <a:solidFill>
                <a:srgbClr val="000000"/>
              </a:solidFill>
              <a:latin typeface="Menlo" panose="020B0609030804020204" pitchFamily="49" charset="0"/>
            </a:endParaRPr>
          </a:p>
          <a:p>
            <a:pPr>
              <a:lnSpc>
                <a:spcPts val="2025"/>
              </a:lnSpc>
            </a:pPr>
            <a:r>
              <a:rPr lang="en-US" dirty="0">
                <a:solidFill>
                  <a:srgbClr val="001080"/>
                </a:solidFill>
                <a:latin typeface="Menlo" panose="020B0609030804020204" pitchFamily="49" charset="0"/>
              </a:rPr>
              <a:t>response</a:t>
            </a:r>
            <a:r>
              <a:rPr lang="en-US" dirty="0">
                <a:solidFill>
                  <a:srgbClr val="000000"/>
                </a:solidFill>
                <a:latin typeface="Menlo" panose="020B0609030804020204" pitchFamily="49" charset="0"/>
              </a:rPr>
              <a:t> = </a:t>
            </a:r>
            <a:r>
              <a:rPr lang="en-US" dirty="0">
                <a:solidFill>
                  <a:srgbClr val="AF00DB"/>
                </a:solidFill>
                <a:latin typeface="Menlo" panose="020B0609030804020204" pitchFamily="49" charset="0"/>
              </a:rPr>
              <a:t>await</a:t>
            </a:r>
            <a:r>
              <a:rPr lang="en-US" dirty="0">
                <a:solidFill>
                  <a:srgbClr val="000000"/>
                </a:solidFill>
                <a:latin typeface="Menlo" panose="020B0609030804020204" pitchFamily="49" charset="0"/>
              </a:rPr>
              <a:t> </a:t>
            </a:r>
            <a:r>
              <a:rPr lang="en-US" dirty="0" err="1">
                <a:solidFill>
                  <a:srgbClr val="001080"/>
                </a:solidFill>
                <a:latin typeface="Menlo" panose="020B0609030804020204" pitchFamily="49" charset="0"/>
              </a:rPr>
              <a:t>agent</a:t>
            </a:r>
            <a:r>
              <a:rPr lang="en-US" dirty="0" err="1">
                <a:solidFill>
                  <a:srgbClr val="000000"/>
                </a:solidFill>
                <a:latin typeface="Menlo" panose="020B0609030804020204" pitchFamily="49" charset="0"/>
              </a:rPr>
              <a:t>.</a:t>
            </a:r>
            <a:r>
              <a:rPr lang="en-US" dirty="0" err="1">
                <a:solidFill>
                  <a:srgbClr val="795E26"/>
                </a:solidFill>
                <a:latin typeface="Menlo" panose="020B0609030804020204" pitchFamily="49" charset="0"/>
              </a:rPr>
              <a:t>run</a:t>
            </a:r>
            <a:r>
              <a:rPr lang="en-US" dirty="0">
                <a:solidFill>
                  <a:srgbClr val="000000"/>
                </a:solidFill>
                <a:latin typeface="Menlo" panose="020B0609030804020204" pitchFamily="49" charset="0"/>
              </a:rPr>
              <a:t>(</a:t>
            </a:r>
            <a:r>
              <a:rPr lang="en-US" dirty="0">
                <a:solidFill>
                  <a:srgbClr val="A31515"/>
                </a:solidFill>
                <a:latin typeface="Menlo" panose="020B0609030804020204" pitchFamily="49" charset="0"/>
              </a:rPr>
              <a:t>"</a:t>
            </a:r>
            <a:r>
              <a:rPr lang="en-US" dirty="0" err="1">
                <a:solidFill>
                  <a:srgbClr val="A31515"/>
                </a:solidFill>
                <a:latin typeface="Menlo" panose="020B0609030804020204" pitchFamily="49" charset="0"/>
              </a:rPr>
              <a:t>Whats</a:t>
            </a:r>
            <a:r>
              <a:rPr lang="en-US" dirty="0">
                <a:solidFill>
                  <a:srgbClr val="A31515"/>
                </a:solidFill>
                <a:latin typeface="Menlo" panose="020B0609030804020204" pitchFamily="49" charset="0"/>
              </a:rPr>
              <a:t> weather today in San Francisco?"</a:t>
            </a:r>
            <a:r>
              <a:rPr lang="en-US" dirty="0">
                <a:solidFill>
                  <a:srgbClr val="000000"/>
                </a:solidFill>
                <a:latin typeface="Menlo" panose="020B0609030804020204" pitchFamily="49" charset="0"/>
              </a:rPr>
              <a:t>)</a:t>
            </a:r>
          </a:p>
          <a:p>
            <a:pPr>
              <a:lnSpc>
                <a:spcPts val="2025"/>
              </a:lnSpc>
            </a:pPr>
            <a:r>
              <a:rPr lang="en-US" dirty="0">
                <a:solidFill>
                  <a:srgbClr val="795E26"/>
                </a:solidFill>
                <a:latin typeface="Menlo" panose="020B0609030804020204" pitchFamily="49" charset="0"/>
              </a:rPr>
              <a:t>print</a:t>
            </a:r>
            <a:r>
              <a:rPr lang="en-US" dirty="0">
                <a:solidFill>
                  <a:srgbClr val="000000"/>
                </a:solidFill>
                <a:latin typeface="Menlo" panose="020B0609030804020204" pitchFamily="49" charset="0"/>
              </a:rPr>
              <a:t>(</a:t>
            </a:r>
            <a:r>
              <a:rPr lang="en-US" dirty="0" err="1">
                <a:solidFill>
                  <a:srgbClr val="001080"/>
                </a:solidFill>
                <a:latin typeface="Menlo" panose="020B0609030804020204" pitchFamily="49" charset="0"/>
              </a:rPr>
              <a:t>response</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text</a:t>
            </a:r>
            <a:r>
              <a:rPr lang="en-US" dirty="0">
                <a:solidFill>
                  <a:srgbClr val="000000"/>
                </a:solidFill>
                <a:latin typeface="Menlo" panose="020B0609030804020204" pitchFamily="49" charset="0"/>
              </a:rPr>
              <a:t>)</a:t>
            </a:r>
          </a:p>
        </p:txBody>
      </p:sp>
      <p:sp>
        <p:nvSpPr>
          <p:cNvPr id="10" name="TextBox 9">
            <a:extLst>
              <a:ext uri="{FF2B5EF4-FFF2-40B4-BE49-F238E27FC236}">
                <a16:creationId xmlns:a16="http://schemas.microsoft.com/office/drawing/2014/main" id="{67AEDA72-E95C-8794-5FED-7A6EE2F3949D}"/>
              </a:ext>
            </a:extLst>
          </p:cNvPr>
          <p:cNvSpPr txBox="1"/>
          <p:nvPr/>
        </p:nvSpPr>
        <p:spPr>
          <a:xfrm>
            <a:off x="1191801" y="1632259"/>
            <a:ext cx="10771597" cy="307777"/>
          </a:xfrm>
          <a:prstGeom prst="rect">
            <a:avLst/>
          </a:prstGeom>
          <a:noFill/>
        </p:spPr>
        <p:txBody>
          <a:bodyPr wrap="square" lIns="0" tIns="0" rIns="0" bIns="0" rtlCol="0">
            <a:spAutoFit/>
          </a:bodyPr>
          <a:lstStyle/>
          <a:p>
            <a:r>
              <a:rPr lang="en-US" sz="2000" dirty="0"/>
              <a:t>Define tools </a:t>
            </a:r>
            <a:r>
              <a:rPr lang="en-US" sz="2000" dirty="0" err="1"/>
              <a:t>usando</a:t>
            </a:r>
            <a:r>
              <a:rPr lang="en-US" sz="2000" dirty="0"/>
              <a:t> </a:t>
            </a:r>
            <a:r>
              <a:rPr lang="en-US" sz="2000" dirty="0" err="1"/>
              <a:t>funciones</a:t>
            </a:r>
            <a:r>
              <a:rPr lang="en-US" sz="2000" dirty="0"/>
              <a:t> de Python, con </a:t>
            </a:r>
            <a:r>
              <a:rPr lang="en-US" sz="2000" dirty="0" err="1"/>
              <a:t>args</a:t>
            </a:r>
            <a:r>
              <a:rPr lang="en-US" sz="2000" dirty="0"/>
              <a:t> </a:t>
            </a:r>
            <a:r>
              <a:rPr lang="en-US" sz="2000" dirty="0" err="1"/>
              <a:t>tipados</a:t>
            </a:r>
            <a:r>
              <a:rPr lang="en-US" sz="2000" dirty="0"/>
              <a:t>, </a:t>
            </a:r>
            <a:r>
              <a:rPr lang="en-US" sz="2000" dirty="0" err="1"/>
              <a:t>tipo</a:t>
            </a:r>
            <a:r>
              <a:rPr lang="en-US" sz="2000" dirty="0"/>
              <a:t> de </a:t>
            </a:r>
            <a:r>
              <a:rPr lang="en-US" sz="2000" dirty="0" err="1"/>
              <a:t>retorno</a:t>
            </a:r>
            <a:r>
              <a:rPr lang="en-US" sz="2000" dirty="0"/>
              <a:t> y docstring:</a:t>
            </a:r>
          </a:p>
        </p:txBody>
      </p:sp>
      <p:sp>
        <p:nvSpPr>
          <p:cNvPr id="3" name="TextBox 2">
            <a:extLst>
              <a:ext uri="{FF2B5EF4-FFF2-40B4-BE49-F238E27FC236}">
                <a16:creationId xmlns:a16="http://schemas.microsoft.com/office/drawing/2014/main" id="{A469E06E-C9B2-6365-7B3F-086F8AEC0F3D}"/>
              </a:ext>
            </a:extLst>
          </p:cNvPr>
          <p:cNvSpPr txBox="1"/>
          <p:nvPr/>
        </p:nvSpPr>
        <p:spPr>
          <a:xfrm>
            <a:off x="1191801" y="6399742"/>
            <a:ext cx="2678618" cy="307777"/>
          </a:xfrm>
          <a:prstGeom prst="rect">
            <a:avLst/>
          </a:prstGeom>
          <a:noFill/>
        </p:spPr>
        <p:txBody>
          <a:bodyPr wrap="none" lIns="0" tIns="0" rIns="0" bIns="0" rtlCol="0">
            <a:spAutoFit/>
          </a:bodyPr>
          <a:lstStyle/>
          <a:p>
            <a:pPr algn="l"/>
            <a:r>
              <a:rPr lang="en-US" sz="2000" dirty="0">
                <a:hlinkClick r:id="rId2"/>
              </a:rPr>
              <a:t>agentframework_tool.py</a:t>
            </a:r>
            <a:endParaRPr lang="en-US" sz="2000" dirty="0"/>
          </a:p>
        </p:txBody>
      </p:sp>
      <p:sp>
        <p:nvSpPr>
          <p:cNvPr id="7" name="TextBox 6">
            <a:extLst>
              <a:ext uri="{FF2B5EF4-FFF2-40B4-BE49-F238E27FC236}">
                <a16:creationId xmlns:a16="http://schemas.microsoft.com/office/drawing/2014/main" id="{6CC9809A-9915-890F-601E-5EF85444819A}"/>
              </a:ext>
            </a:extLst>
          </p:cNvPr>
          <p:cNvSpPr txBox="1"/>
          <p:nvPr/>
        </p:nvSpPr>
        <p:spPr>
          <a:xfrm>
            <a:off x="1132793" y="227425"/>
            <a:ext cx="3168620"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agent-framework</a:t>
            </a:r>
          </a:p>
        </p:txBody>
      </p:sp>
    </p:spTree>
    <p:extLst>
      <p:ext uri="{BB962C8B-B14F-4D97-AF65-F5344CB8AC3E}">
        <p14:creationId xmlns:p14="http://schemas.microsoft.com/office/powerpoint/2010/main" val="24494698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18048-17A8-C333-48C0-121259221B16}"/>
            </a:ext>
          </a:extLst>
        </p:cNvPr>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AC990E70-0A70-EB82-2B01-E4827C6F6259}"/>
              </a:ext>
            </a:extLst>
          </p:cNvPr>
          <p:cNvCxnSpPr>
            <a:cxnSpLocks/>
            <a:endCxn id="21" idx="0"/>
          </p:cNvCxnSpPr>
          <p:nvPr/>
        </p:nvCxnSpPr>
        <p:spPr>
          <a:xfrm flipH="1">
            <a:off x="1662408" y="3714854"/>
            <a:ext cx="1157273" cy="9641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43693A-E249-2B8E-9A2F-5780D6468423}"/>
              </a:ext>
            </a:extLst>
          </p:cNvPr>
          <p:cNvSpPr txBox="1"/>
          <p:nvPr/>
        </p:nvSpPr>
        <p:spPr>
          <a:xfrm>
            <a:off x="1137935" y="1836276"/>
            <a:ext cx="11086412" cy="369332"/>
          </a:xfrm>
          <a:prstGeom prst="rect">
            <a:avLst/>
          </a:prstGeom>
          <a:noFill/>
        </p:spPr>
        <p:txBody>
          <a:bodyPr wrap="square" lIns="0" tIns="0" rIns="0" bIns="0" rtlCol="0">
            <a:spAutoFit/>
          </a:bodyPr>
          <a:lstStyle/>
          <a:p>
            <a:r>
              <a:rPr lang="en-US" sz="2400" dirty="0"/>
              <a:t>El </a:t>
            </a:r>
            <a:r>
              <a:rPr lang="en-US" sz="2400" dirty="0" err="1"/>
              <a:t>agente</a:t>
            </a:r>
            <a:r>
              <a:rPr lang="en-US" sz="2400" dirty="0"/>
              <a:t> </a:t>
            </a:r>
            <a:r>
              <a:rPr lang="en-US" sz="2400" dirty="0" err="1"/>
              <a:t>debe</a:t>
            </a:r>
            <a:r>
              <a:rPr lang="en-US" sz="2400" dirty="0"/>
              <a:t> </a:t>
            </a:r>
            <a:r>
              <a:rPr lang="en-US" sz="2400" dirty="0" err="1"/>
              <a:t>decidir</a:t>
            </a:r>
            <a:r>
              <a:rPr lang="en-US" sz="2400" dirty="0"/>
              <a:t> </a:t>
            </a:r>
            <a:r>
              <a:rPr lang="en-US" sz="2400" dirty="0" err="1"/>
              <a:t>qué</a:t>
            </a:r>
            <a:r>
              <a:rPr lang="en-US" sz="2400" dirty="0"/>
              <a:t> </a:t>
            </a:r>
            <a:r>
              <a:rPr lang="en-US" sz="2400" i="1" dirty="0"/>
              <a:t>tool</a:t>
            </a:r>
            <a:r>
              <a:rPr lang="en-US" sz="2400" dirty="0"/>
              <a:t> usar y </a:t>
            </a:r>
            <a:r>
              <a:rPr lang="en-US" sz="2400" dirty="0" err="1"/>
              <a:t>en</a:t>
            </a:r>
            <a:r>
              <a:rPr lang="en-US" sz="2400" dirty="0"/>
              <a:t> </a:t>
            </a:r>
            <a:r>
              <a:rPr lang="en-US" sz="2400" dirty="0" err="1"/>
              <a:t>qué</a:t>
            </a:r>
            <a:r>
              <a:rPr lang="en-US" sz="2400" dirty="0"/>
              <a:t> </a:t>
            </a:r>
            <a:r>
              <a:rPr lang="en-US" sz="2400" dirty="0" err="1"/>
              <a:t>orden</a:t>
            </a:r>
            <a:r>
              <a:rPr lang="en-US" sz="2400" dirty="0"/>
              <a:t> </a:t>
            </a:r>
            <a:r>
              <a:rPr lang="en-US" sz="2400" dirty="0" err="1"/>
              <a:t>llamarlas</a:t>
            </a:r>
            <a:r>
              <a:rPr lang="en-US" sz="2400" dirty="0"/>
              <a:t>.</a:t>
            </a:r>
          </a:p>
        </p:txBody>
      </p:sp>
      <p:sp>
        <p:nvSpPr>
          <p:cNvPr id="21" name="Oval 20">
            <a:extLst>
              <a:ext uri="{FF2B5EF4-FFF2-40B4-BE49-F238E27FC236}">
                <a16:creationId xmlns:a16="http://schemas.microsoft.com/office/drawing/2014/main" id="{ADC070F8-E8CD-B097-5AA6-176BA9A52EE7}"/>
              </a:ext>
            </a:extLst>
          </p:cNvPr>
          <p:cNvSpPr/>
          <p:nvPr/>
        </p:nvSpPr>
        <p:spPr bwMode="auto">
          <a:xfrm>
            <a:off x="1047412" y="4679007"/>
            <a:ext cx="1229992" cy="686429"/>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Tool A</a:t>
            </a:r>
          </a:p>
        </p:txBody>
      </p:sp>
      <p:sp>
        <p:nvSpPr>
          <p:cNvPr id="22" name="Rectangle 21">
            <a:extLst>
              <a:ext uri="{FF2B5EF4-FFF2-40B4-BE49-F238E27FC236}">
                <a16:creationId xmlns:a16="http://schemas.microsoft.com/office/drawing/2014/main" id="{F02D7A4F-94AB-F885-F0BA-C91A3440C141}"/>
              </a:ext>
            </a:extLst>
          </p:cNvPr>
          <p:cNvSpPr/>
          <p:nvPr/>
        </p:nvSpPr>
        <p:spPr bwMode="auto">
          <a:xfrm>
            <a:off x="2213336" y="3036246"/>
            <a:ext cx="1419497" cy="686429"/>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err="1">
                <a:solidFill>
                  <a:schemeClr val="bg1"/>
                </a:solidFill>
                <a:ea typeface="Segoe UI" pitchFamily="34" charset="0"/>
                <a:cs typeface="Segoe UI" pitchFamily="34" charset="0"/>
              </a:rPr>
              <a:t>LLM</a:t>
            </a:r>
          </a:p>
        </p:txBody>
      </p:sp>
      <p:sp>
        <p:nvSpPr>
          <p:cNvPr id="23" name="Oval 22">
            <a:extLst>
              <a:ext uri="{FF2B5EF4-FFF2-40B4-BE49-F238E27FC236}">
                <a16:creationId xmlns:a16="http://schemas.microsoft.com/office/drawing/2014/main" id="{6EBDC540-B10D-AC51-F862-FFA5C6AA7B05}"/>
              </a:ext>
            </a:extLst>
          </p:cNvPr>
          <p:cNvSpPr/>
          <p:nvPr/>
        </p:nvSpPr>
        <p:spPr bwMode="auto">
          <a:xfrm>
            <a:off x="2363966" y="4695336"/>
            <a:ext cx="1229992" cy="686429"/>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Tool B</a:t>
            </a:r>
          </a:p>
        </p:txBody>
      </p:sp>
      <p:sp>
        <p:nvSpPr>
          <p:cNvPr id="24" name="Oval 23">
            <a:extLst>
              <a:ext uri="{FF2B5EF4-FFF2-40B4-BE49-F238E27FC236}">
                <a16:creationId xmlns:a16="http://schemas.microsoft.com/office/drawing/2014/main" id="{5F57A190-11C7-0B99-C0E1-0CFBFC6CC054}"/>
              </a:ext>
            </a:extLst>
          </p:cNvPr>
          <p:cNvSpPr/>
          <p:nvPr/>
        </p:nvSpPr>
        <p:spPr bwMode="auto">
          <a:xfrm>
            <a:off x="3709919" y="4728290"/>
            <a:ext cx="1229992" cy="686429"/>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Tool C</a:t>
            </a:r>
          </a:p>
        </p:txBody>
      </p:sp>
      <p:cxnSp>
        <p:nvCxnSpPr>
          <p:cNvPr id="38" name="Straight Arrow Connector 37">
            <a:extLst>
              <a:ext uri="{FF2B5EF4-FFF2-40B4-BE49-F238E27FC236}">
                <a16:creationId xmlns:a16="http://schemas.microsoft.com/office/drawing/2014/main" id="{8373BE9C-56C5-6162-1B2E-53866C42B597}"/>
              </a:ext>
            </a:extLst>
          </p:cNvPr>
          <p:cNvCxnSpPr>
            <a:cxnSpLocks/>
            <a:stCxn id="22" idx="2"/>
          </p:cNvCxnSpPr>
          <p:nvPr/>
        </p:nvCxnSpPr>
        <p:spPr>
          <a:xfrm flipH="1">
            <a:off x="1861664" y="3722675"/>
            <a:ext cx="1061421" cy="977235"/>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DB85BA0-7F8E-47BD-A783-363B9F87CC02}"/>
              </a:ext>
            </a:extLst>
          </p:cNvPr>
          <p:cNvCxnSpPr>
            <a:cxnSpLocks/>
            <a:stCxn id="22" idx="2"/>
          </p:cNvCxnSpPr>
          <p:nvPr/>
        </p:nvCxnSpPr>
        <p:spPr>
          <a:xfrm>
            <a:off x="2923085" y="3722675"/>
            <a:ext cx="18874" cy="98488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9FFB516-A9EE-ADB9-BCE1-3C67B4CD6D1C}"/>
              </a:ext>
            </a:extLst>
          </p:cNvPr>
          <p:cNvCxnSpPr>
            <a:cxnSpLocks/>
          </p:cNvCxnSpPr>
          <p:nvPr/>
        </p:nvCxnSpPr>
        <p:spPr>
          <a:xfrm>
            <a:off x="3038055" y="3703911"/>
            <a:ext cx="0" cy="981636"/>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156F7C-9ED0-D791-A1DF-BF9D90E06C63}"/>
              </a:ext>
            </a:extLst>
          </p:cNvPr>
          <p:cNvCxnSpPr>
            <a:cxnSpLocks/>
          </p:cNvCxnSpPr>
          <p:nvPr/>
        </p:nvCxnSpPr>
        <p:spPr>
          <a:xfrm>
            <a:off x="3122341" y="3761679"/>
            <a:ext cx="1030736" cy="100121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EF7FB38-F25E-DA59-5552-622833ADA178}"/>
              </a:ext>
            </a:extLst>
          </p:cNvPr>
          <p:cNvCxnSpPr>
            <a:cxnSpLocks/>
            <a:endCxn id="24" idx="0"/>
          </p:cNvCxnSpPr>
          <p:nvPr/>
        </p:nvCxnSpPr>
        <p:spPr>
          <a:xfrm>
            <a:off x="3256430" y="3714854"/>
            <a:ext cx="1068485" cy="1013436"/>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A2C18BD1-89DD-1022-81EE-71D459029BAE}"/>
              </a:ext>
            </a:extLst>
          </p:cNvPr>
          <p:cNvSpPr>
            <a:spLocks noGrp="1"/>
          </p:cNvSpPr>
          <p:nvPr>
            <p:ph type="title"/>
          </p:nvPr>
        </p:nvSpPr>
        <p:spPr>
          <a:xfrm>
            <a:off x="1049415" y="458258"/>
            <a:ext cx="11916571" cy="1325563"/>
          </a:xfrm>
        </p:spPr>
        <p:txBody>
          <a:bodyPr/>
          <a:lstStyle/>
          <a:p>
            <a:r>
              <a:rPr lang="en-US" dirty="0"/>
              <a:t>Un </a:t>
            </a:r>
            <a:r>
              <a:rPr lang="en-US" dirty="0" err="1"/>
              <a:t>agente</a:t>
            </a:r>
            <a:r>
              <a:rPr lang="en-US" dirty="0"/>
              <a:t> con </a:t>
            </a:r>
            <a:r>
              <a:rPr lang="en-US" dirty="0" err="1"/>
              <a:t>múltiples</a:t>
            </a:r>
            <a:r>
              <a:rPr lang="en-US" dirty="0"/>
              <a:t> </a:t>
            </a:r>
            <a:r>
              <a:rPr lang="en-US" dirty="0" err="1"/>
              <a:t>herramientas</a:t>
            </a:r>
            <a:endParaRPr lang="en-US" dirty="0"/>
          </a:p>
        </p:txBody>
      </p:sp>
      <p:sp>
        <p:nvSpPr>
          <p:cNvPr id="7" name="TextBox 6">
            <a:extLst>
              <a:ext uri="{FF2B5EF4-FFF2-40B4-BE49-F238E27FC236}">
                <a16:creationId xmlns:a16="http://schemas.microsoft.com/office/drawing/2014/main" id="{F75A750E-C86A-40C2-8FFD-9A324A8074C1}"/>
              </a:ext>
            </a:extLst>
          </p:cNvPr>
          <p:cNvSpPr txBox="1"/>
          <p:nvPr/>
        </p:nvSpPr>
        <p:spPr>
          <a:xfrm>
            <a:off x="1137935" y="416254"/>
            <a:ext cx="6518952" cy="369332"/>
          </a:xfrm>
          <a:prstGeom prst="rect">
            <a:avLst/>
          </a:prstGeom>
          <a:noFill/>
        </p:spPr>
        <p:txBody>
          <a:bodyPr wrap="square">
            <a:spAutoFit/>
          </a:bodyPr>
          <a:lstStyle/>
          <a:p>
            <a:r>
              <a:rPr lang="en-US" dirty="0" err="1"/>
              <a:t>Arquitectura</a:t>
            </a:r>
            <a:r>
              <a:rPr lang="en-US" dirty="0"/>
              <a:t> de </a:t>
            </a:r>
            <a:r>
              <a:rPr lang="en-US" dirty="0" err="1"/>
              <a:t>agentes</a:t>
            </a:r>
            <a:r>
              <a:rPr lang="en-US" dirty="0"/>
              <a:t>:</a:t>
            </a:r>
          </a:p>
        </p:txBody>
      </p:sp>
      <p:grpSp>
        <p:nvGrpSpPr>
          <p:cNvPr id="36" name="Group 35">
            <a:extLst>
              <a:ext uri="{FF2B5EF4-FFF2-40B4-BE49-F238E27FC236}">
                <a16:creationId xmlns:a16="http://schemas.microsoft.com/office/drawing/2014/main" id="{F64E2BB1-B15A-CA12-89D8-415B95DB5895}"/>
              </a:ext>
            </a:extLst>
          </p:cNvPr>
          <p:cNvGrpSpPr/>
          <p:nvPr/>
        </p:nvGrpSpPr>
        <p:grpSpPr>
          <a:xfrm>
            <a:off x="5311692" y="3127589"/>
            <a:ext cx="6828353" cy="3020456"/>
            <a:chOff x="5311692" y="3127589"/>
            <a:chExt cx="6828353" cy="3020456"/>
          </a:xfrm>
        </p:grpSpPr>
        <p:sp>
          <p:nvSpPr>
            <p:cNvPr id="33" name="TextBox 32">
              <a:extLst>
                <a:ext uri="{FF2B5EF4-FFF2-40B4-BE49-F238E27FC236}">
                  <a16:creationId xmlns:a16="http://schemas.microsoft.com/office/drawing/2014/main" id="{D1342820-7255-3E99-63D9-BA0C92A65462}"/>
                </a:ext>
              </a:extLst>
            </p:cNvPr>
            <p:cNvSpPr txBox="1"/>
            <p:nvPr/>
          </p:nvSpPr>
          <p:spPr>
            <a:xfrm>
              <a:off x="6893399" y="5778713"/>
              <a:ext cx="3725778" cy="369332"/>
            </a:xfrm>
            <a:prstGeom prst="rect">
              <a:avLst/>
            </a:prstGeom>
            <a:noFill/>
          </p:spPr>
          <p:txBody>
            <a:bodyPr wrap="square" lIns="0" tIns="0" rIns="0" bIns="0" rtlCol="0">
              <a:spAutoFit/>
            </a:bodyPr>
            <a:lstStyle/>
            <a:p>
              <a:pPr algn="l"/>
              <a:r>
                <a:rPr lang="en-US" sz="2400" err="1"/>
                <a:t>Weekend planner agent</a:t>
              </a:r>
            </a:p>
          </p:txBody>
        </p:sp>
        <p:cxnSp>
          <p:nvCxnSpPr>
            <p:cNvPr id="2" name="Straight Arrow Connector 1">
              <a:extLst>
                <a:ext uri="{FF2B5EF4-FFF2-40B4-BE49-F238E27FC236}">
                  <a16:creationId xmlns:a16="http://schemas.microsoft.com/office/drawing/2014/main" id="{7A9F1EE5-6604-A653-7363-74381A59EBAE}"/>
                </a:ext>
              </a:extLst>
            </p:cNvPr>
            <p:cNvCxnSpPr>
              <a:cxnSpLocks/>
              <a:endCxn id="3" idx="0"/>
            </p:cNvCxnSpPr>
            <p:nvPr/>
          </p:nvCxnSpPr>
          <p:spPr>
            <a:xfrm flipH="1">
              <a:off x="6320356" y="3822526"/>
              <a:ext cx="1550940" cy="9641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5FC548EE-993A-5506-553C-B352FE362978}"/>
                </a:ext>
              </a:extLst>
            </p:cNvPr>
            <p:cNvSpPr/>
            <p:nvPr/>
          </p:nvSpPr>
          <p:spPr bwMode="auto">
            <a:xfrm>
              <a:off x="5311692" y="4786679"/>
              <a:ext cx="2017327" cy="686429"/>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get_weather</a:t>
              </a:r>
            </a:p>
          </p:txBody>
        </p:sp>
        <p:sp>
          <p:nvSpPr>
            <p:cNvPr id="4" name="Rectangle 3">
              <a:extLst>
                <a:ext uri="{FF2B5EF4-FFF2-40B4-BE49-F238E27FC236}">
                  <a16:creationId xmlns:a16="http://schemas.microsoft.com/office/drawing/2014/main" id="{23668F7B-5966-7920-E511-FD8BA21C889B}"/>
                </a:ext>
              </a:extLst>
            </p:cNvPr>
            <p:cNvSpPr/>
            <p:nvPr/>
          </p:nvSpPr>
          <p:spPr bwMode="auto">
            <a:xfrm>
              <a:off x="7669658" y="3127589"/>
              <a:ext cx="1664342" cy="686429"/>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err="1">
                  <a:solidFill>
                    <a:schemeClr val="bg1"/>
                  </a:solidFill>
                  <a:ea typeface="Segoe UI" pitchFamily="34" charset="0"/>
                  <a:cs typeface="Segoe UI" pitchFamily="34" charset="0"/>
                </a:rPr>
                <a:t>LLM</a:t>
              </a:r>
            </a:p>
          </p:txBody>
        </p:sp>
        <p:sp>
          <p:nvSpPr>
            <p:cNvPr id="5" name="Oval 4">
              <a:extLst>
                <a:ext uri="{FF2B5EF4-FFF2-40B4-BE49-F238E27FC236}">
                  <a16:creationId xmlns:a16="http://schemas.microsoft.com/office/drawing/2014/main" id="{B8462441-C411-8214-9E2C-CFE4918E6D75}"/>
                </a:ext>
              </a:extLst>
            </p:cNvPr>
            <p:cNvSpPr/>
            <p:nvPr/>
          </p:nvSpPr>
          <p:spPr bwMode="auto">
            <a:xfrm>
              <a:off x="7427657" y="4786679"/>
              <a:ext cx="2139007" cy="686429"/>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get_activities</a:t>
              </a:r>
            </a:p>
          </p:txBody>
        </p:sp>
        <p:sp>
          <p:nvSpPr>
            <p:cNvPr id="9" name="Oval 8">
              <a:extLst>
                <a:ext uri="{FF2B5EF4-FFF2-40B4-BE49-F238E27FC236}">
                  <a16:creationId xmlns:a16="http://schemas.microsoft.com/office/drawing/2014/main" id="{A288D753-0B78-F036-7EF3-11B568A44799}"/>
                </a:ext>
              </a:extLst>
            </p:cNvPr>
            <p:cNvSpPr/>
            <p:nvPr/>
          </p:nvSpPr>
          <p:spPr bwMode="auto">
            <a:xfrm>
              <a:off x="9675692" y="4786679"/>
              <a:ext cx="2464353" cy="686429"/>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get_current_date</a:t>
              </a:r>
            </a:p>
          </p:txBody>
        </p:sp>
        <p:cxnSp>
          <p:nvCxnSpPr>
            <p:cNvPr id="10" name="Straight Arrow Connector 9">
              <a:extLst>
                <a:ext uri="{FF2B5EF4-FFF2-40B4-BE49-F238E27FC236}">
                  <a16:creationId xmlns:a16="http://schemas.microsoft.com/office/drawing/2014/main" id="{1E50F348-700C-DB5E-F100-0727D6C7B690}"/>
                </a:ext>
              </a:extLst>
            </p:cNvPr>
            <p:cNvCxnSpPr>
              <a:cxnSpLocks/>
            </p:cNvCxnSpPr>
            <p:nvPr/>
          </p:nvCxnSpPr>
          <p:spPr>
            <a:xfrm flipH="1">
              <a:off x="6640848" y="3818655"/>
              <a:ext cx="1433064" cy="968024"/>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6EC272-F890-E046-C344-2C0FE6C95E08}"/>
                </a:ext>
              </a:extLst>
            </p:cNvPr>
            <p:cNvCxnSpPr>
              <a:cxnSpLocks/>
            </p:cNvCxnSpPr>
            <p:nvPr/>
          </p:nvCxnSpPr>
          <p:spPr>
            <a:xfrm>
              <a:off x="8338873" y="3822526"/>
              <a:ext cx="18874" cy="98488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5DF5CD-1BAE-845E-4FBD-746E41D466E2}"/>
                </a:ext>
              </a:extLst>
            </p:cNvPr>
            <p:cNvCxnSpPr>
              <a:cxnSpLocks/>
            </p:cNvCxnSpPr>
            <p:nvPr/>
          </p:nvCxnSpPr>
          <p:spPr>
            <a:xfrm>
              <a:off x="8632679" y="3805043"/>
              <a:ext cx="0" cy="981636"/>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F57E2B-6B01-0CC9-D4F1-B9E6FCD6335E}"/>
                </a:ext>
              </a:extLst>
            </p:cNvPr>
            <p:cNvCxnSpPr>
              <a:cxnSpLocks/>
            </p:cNvCxnSpPr>
            <p:nvPr/>
          </p:nvCxnSpPr>
          <p:spPr>
            <a:xfrm>
              <a:off x="8887670" y="3822526"/>
              <a:ext cx="1360222" cy="103170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6189EBE-FFAF-DB45-456F-FA8B760DEEC5}"/>
                </a:ext>
              </a:extLst>
            </p:cNvPr>
            <p:cNvCxnSpPr>
              <a:cxnSpLocks/>
            </p:cNvCxnSpPr>
            <p:nvPr/>
          </p:nvCxnSpPr>
          <p:spPr>
            <a:xfrm>
              <a:off x="9155740" y="3826927"/>
              <a:ext cx="1278673" cy="980482"/>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8035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5ACB4-B51F-B0A1-0531-95FD385969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EE4AF0-119E-DE40-5286-34C6411E3EC7}"/>
              </a:ext>
            </a:extLst>
          </p:cNvPr>
          <p:cNvSpPr>
            <a:spLocks noGrp="1"/>
          </p:cNvSpPr>
          <p:nvPr>
            <p:ph type="title"/>
          </p:nvPr>
        </p:nvSpPr>
        <p:spPr/>
        <p:txBody>
          <a:bodyPr/>
          <a:lstStyle/>
          <a:p>
            <a:r>
              <a:rPr lang="en-US" dirty="0"/>
              <a:t>Un </a:t>
            </a:r>
            <a:r>
              <a:rPr lang="en-US" dirty="0" err="1"/>
              <a:t>agente</a:t>
            </a:r>
            <a:r>
              <a:rPr lang="en-US" dirty="0"/>
              <a:t> con </a:t>
            </a:r>
            <a:r>
              <a:rPr lang="en-US" dirty="0" err="1"/>
              <a:t>múltiples</a:t>
            </a:r>
            <a:r>
              <a:rPr lang="en-US" dirty="0"/>
              <a:t> </a:t>
            </a:r>
            <a:r>
              <a:rPr lang="en-US" dirty="0" err="1"/>
              <a:t>herramientas</a:t>
            </a:r>
            <a:endParaRPr lang="en-US" dirty="0"/>
          </a:p>
        </p:txBody>
      </p:sp>
      <p:sp>
        <p:nvSpPr>
          <p:cNvPr id="8" name="TextBox 7">
            <a:extLst>
              <a:ext uri="{FF2B5EF4-FFF2-40B4-BE49-F238E27FC236}">
                <a16:creationId xmlns:a16="http://schemas.microsoft.com/office/drawing/2014/main" id="{50E329E2-CAD5-3508-C016-4679A7B62C08}"/>
              </a:ext>
            </a:extLst>
          </p:cNvPr>
          <p:cNvSpPr txBox="1"/>
          <p:nvPr/>
        </p:nvSpPr>
        <p:spPr>
          <a:xfrm>
            <a:off x="1132793" y="1566368"/>
            <a:ext cx="10477685" cy="4708981"/>
          </a:xfrm>
          <a:prstGeom prst="rect">
            <a:avLst/>
          </a:prstGeom>
          <a:solidFill>
            <a:schemeClr val="bg1">
              <a:lumMod val="95000"/>
            </a:schemeClr>
          </a:solidFill>
        </p:spPr>
        <p:txBody>
          <a:bodyPr wrap="square">
            <a:spAutoFit/>
          </a:bodyPr>
          <a:lstStyle/>
          <a:p>
            <a:pPr>
              <a:lnSpc>
                <a:spcPts val="2025"/>
              </a:lnSpc>
              <a:buNone/>
            </a:pPr>
            <a:r>
              <a:rPr lang="en-US">
                <a:solidFill>
                  <a:srgbClr val="0000FF"/>
                </a:solidFill>
                <a:latin typeface="Menlo" panose="020B0609030804020204" pitchFamily="49" charset="0"/>
              </a:rPr>
              <a:t>def</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get_weather</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city</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Annotated</a:t>
            </a:r>
            <a:r>
              <a:rPr lang="en-US">
                <a:solidFill>
                  <a:srgbClr val="000000"/>
                </a:solidFill>
                <a:latin typeface="Menlo" panose="020B0609030804020204" pitchFamily="49" charset="0"/>
              </a:rPr>
              <a:t>[</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Field</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description</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"City name, spelled out fully"</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 -&gt; </a:t>
            </a:r>
            <a:r>
              <a:rPr lang="en-US">
                <a:solidFill>
                  <a:srgbClr val="267F99"/>
                </a:solidFill>
                <a:latin typeface="Menlo" panose="020B0609030804020204" pitchFamily="49" charset="0"/>
              </a:rPr>
              <a:t>dict</a:t>
            </a:r>
            <a:r>
              <a:rPr lang="en-US">
                <a:solidFill>
                  <a:srgbClr val="000000"/>
                </a:solidFill>
                <a:latin typeface="Menlo" panose="020B0609030804020204" pitchFamily="49" charset="0"/>
              </a:rPr>
              <a:t>:</a:t>
            </a:r>
          </a:p>
          <a:p>
            <a:pPr>
              <a:lnSpc>
                <a:spcPts val="2025"/>
              </a:lnSpc>
              <a:buNone/>
            </a:pPr>
            <a:r>
              <a:rPr lang="en-US">
                <a:solidFill>
                  <a:srgbClr val="0000FF"/>
                </a:solidFill>
                <a:latin typeface="Menlo" panose="020B0609030804020204" pitchFamily="49" charset="0"/>
              </a:rPr>
              <a:t>  ...</a:t>
            </a:r>
          </a:p>
          <a:p>
            <a:pPr>
              <a:lnSpc>
                <a:spcPts val="2025"/>
              </a:lnSpc>
              <a:buNone/>
            </a:pPr>
            <a:endParaRPr lang="en-US">
              <a:solidFill>
                <a:srgbClr val="0000FF"/>
              </a:solidFill>
              <a:latin typeface="Menlo" panose="020B0609030804020204" pitchFamily="49" charset="0"/>
            </a:endParaRPr>
          </a:p>
          <a:p>
            <a:pPr>
              <a:lnSpc>
                <a:spcPts val="2025"/>
              </a:lnSpc>
              <a:buNone/>
            </a:pPr>
            <a:r>
              <a:rPr lang="en-US">
                <a:solidFill>
                  <a:srgbClr val="0000FF"/>
                </a:solidFill>
                <a:latin typeface="Menlo" panose="020B0609030804020204" pitchFamily="49" charset="0"/>
              </a:rPr>
              <a:t>def</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get_activities</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city</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Annotated</a:t>
            </a:r>
            <a:r>
              <a:rPr lang="en-US">
                <a:solidFill>
                  <a:srgbClr val="000000"/>
                </a:solidFill>
                <a:latin typeface="Menlo" panose="020B0609030804020204" pitchFamily="49" charset="0"/>
              </a:rPr>
              <a:t>[</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Field</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description</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"City name, spelled out fully"</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date</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Annotated</a:t>
            </a:r>
            <a:r>
              <a:rPr lang="en-US">
                <a:solidFill>
                  <a:srgbClr val="000000"/>
                </a:solidFill>
                <a:latin typeface="Menlo" panose="020B0609030804020204" pitchFamily="49" charset="0"/>
              </a:rPr>
              <a:t>[</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Field</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description</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"Date, in format YYYY-MM-DD."</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-&gt; </a:t>
            </a:r>
            <a:r>
              <a:rPr lang="en-US">
                <a:solidFill>
                  <a:srgbClr val="267F99"/>
                </a:solidFill>
                <a:latin typeface="Menlo" panose="020B0609030804020204" pitchFamily="49" charset="0"/>
              </a:rPr>
              <a:t>list</a:t>
            </a:r>
            <a:r>
              <a:rPr lang="en-US">
                <a:solidFill>
                  <a:srgbClr val="000000"/>
                </a:solidFill>
                <a:latin typeface="Menlo" panose="020B0609030804020204" pitchFamily="49" charset="0"/>
              </a:rPr>
              <a:t>:</a:t>
            </a:r>
          </a:p>
          <a:p>
            <a:pPr>
              <a:lnSpc>
                <a:spcPts val="2025"/>
              </a:lnSpc>
              <a:buNone/>
            </a:pPr>
            <a:r>
              <a:rPr lang="en-US">
                <a:solidFill>
                  <a:srgbClr val="0000FF"/>
                </a:solidFill>
                <a:latin typeface="Menlo" panose="020B0609030804020204" pitchFamily="49" charset="0"/>
              </a:rPr>
              <a:t>  ...</a:t>
            </a:r>
          </a:p>
          <a:p>
            <a:pPr>
              <a:lnSpc>
                <a:spcPts val="2025"/>
              </a:lnSpc>
              <a:buNone/>
            </a:pPr>
            <a:endParaRPr lang="en-US">
              <a:solidFill>
                <a:srgbClr val="0000FF"/>
              </a:solidFill>
              <a:latin typeface="Menlo" panose="020B0609030804020204" pitchFamily="49" charset="0"/>
            </a:endParaRPr>
          </a:p>
          <a:p>
            <a:pPr>
              <a:lnSpc>
                <a:spcPts val="2025"/>
              </a:lnSpc>
              <a:buNone/>
            </a:pPr>
            <a:r>
              <a:rPr lang="en-US">
                <a:solidFill>
                  <a:srgbClr val="0000FF"/>
                </a:solidFill>
                <a:latin typeface="Menlo" panose="020B0609030804020204" pitchFamily="49" charset="0"/>
              </a:rPr>
              <a:t>def</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get_current_date</a:t>
            </a:r>
            <a:r>
              <a:rPr lang="en-US">
                <a:solidFill>
                  <a:srgbClr val="000000"/>
                </a:solidFill>
                <a:latin typeface="Menlo" panose="020B0609030804020204" pitchFamily="49" charset="0"/>
              </a:rPr>
              <a:t>() -&gt;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a:t>
            </a:r>
          </a:p>
          <a:p>
            <a:pPr>
              <a:lnSpc>
                <a:spcPts val="2025"/>
              </a:lnSpc>
              <a:buNone/>
            </a:pPr>
            <a:r>
              <a:rPr lang="en-US">
                <a:solidFill>
                  <a:srgbClr val="0000FF"/>
                </a:solidFill>
                <a:latin typeface="Menlo" panose="020B0609030804020204" pitchFamily="49" charset="0"/>
              </a:rPr>
              <a:t>  ...</a:t>
            </a:r>
          </a:p>
          <a:p>
            <a:pPr>
              <a:lnSpc>
                <a:spcPts val="2025"/>
              </a:lnSpc>
              <a:buNone/>
            </a:pPr>
            <a:endParaRPr lang="en-US">
              <a:solidFill>
                <a:srgbClr val="001080"/>
              </a:solidFill>
              <a:latin typeface="Menlo" panose="020B0609030804020204" pitchFamily="49" charset="0"/>
            </a:endParaRPr>
          </a:p>
          <a:p>
            <a:pPr>
              <a:lnSpc>
                <a:spcPts val="2025"/>
              </a:lnSpc>
              <a:buNone/>
            </a:pPr>
            <a:r>
              <a:rPr lang="en-US">
                <a:solidFill>
                  <a:srgbClr val="001080"/>
                </a:solidFill>
                <a:latin typeface="Menlo" panose="020B0609030804020204" pitchFamily="49" charset="0"/>
              </a:rPr>
              <a:t>agent</a:t>
            </a:r>
            <a:r>
              <a:rPr lang="en-US">
                <a:solidFill>
                  <a:srgbClr val="000000"/>
                </a:solidFill>
                <a:latin typeface="Menlo" panose="020B0609030804020204" pitchFamily="49" charset="0"/>
              </a:rPr>
              <a:t> = </a:t>
            </a:r>
            <a:r>
              <a:rPr lang="en-US">
                <a:solidFill>
                  <a:srgbClr val="795E26"/>
                </a:solidFill>
                <a:latin typeface="Menlo" panose="020B0609030804020204" pitchFamily="49" charset="0"/>
              </a:rPr>
              <a:t>create_agent</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model</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model</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prompt</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"You help users plan weekend activities for the given weather."</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tools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get_weather</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get_activities</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get_current_date</a:t>
            </a:r>
            <a:r>
              <a:rPr lang="en-US">
                <a:solidFill>
                  <a:srgbClr val="000000"/>
                </a:solidFill>
                <a:latin typeface="Menlo" panose="020B0609030804020204" pitchFamily="49" charset="0"/>
              </a:rPr>
              <a:t>])</a:t>
            </a:r>
          </a:p>
        </p:txBody>
      </p:sp>
      <p:sp>
        <p:nvSpPr>
          <p:cNvPr id="3" name="TextBox 2">
            <a:extLst>
              <a:ext uri="{FF2B5EF4-FFF2-40B4-BE49-F238E27FC236}">
                <a16:creationId xmlns:a16="http://schemas.microsoft.com/office/drawing/2014/main" id="{1E63659D-6F03-0DB1-2587-DA0476AAD269}"/>
              </a:ext>
            </a:extLst>
          </p:cNvPr>
          <p:cNvSpPr txBox="1"/>
          <p:nvPr/>
        </p:nvSpPr>
        <p:spPr>
          <a:xfrm>
            <a:off x="1191801" y="6399742"/>
            <a:ext cx="2334742" cy="307777"/>
          </a:xfrm>
          <a:prstGeom prst="rect">
            <a:avLst/>
          </a:prstGeom>
          <a:noFill/>
        </p:spPr>
        <p:txBody>
          <a:bodyPr wrap="none" lIns="0" tIns="0" rIns="0" bIns="0" rtlCol="0">
            <a:spAutoFit/>
          </a:bodyPr>
          <a:lstStyle/>
          <a:p>
            <a:pPr algn="l"/>
            <a:r>
              <a:rPr lang="en-US" sz="2000" dirty="0">
                <a:hlinkClick r:id="rId2"/>
              </a:rPr>
              <a:t>langchainv1</a:t>
            </a:r>
            <a:r>
              <a:rPr lang="en-US" sz="2000" dirty="0">
                <a:hlinkClick r:id="rId3"/>
              </a:rPr>
              <a:t>_tools.py</a:t>
            </a:r>
            <a:endParaRPr lang="en-US" sz="2000" dirty="0"/>
          </a:p>
        </p:txBody>
      </p:sp>
      <p:sp>
        <p:nvSpPr>
          <p:cNvPr id="4" name="TextBox 3">
            <a:extLst>
              <a:ext uri="{FF2B5EF4-FFF2-40B4-BE49-F238E27FC236}">
                <a16:creationId xmlns:a16="http://schemas.microsoft.com/office/drawing/2014/main" id="{143FCBC0-5536-A449-F20E-29A98D6F8C1F}"/>
              </a:ext>
            </a:extLst>
          </p:cNvPr>
          <p:cNvSpPr txBox="1"/>
          <p:nvPr/>
        </p:nvSpPr>
        <p:spPr>
          <a:xfrm>
            <a:off x="1132793" y="227425"/>
            <a:ext cx="3168620"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agent-framework</a:t>
            </a:r>
          </a:p>
        </p:txBody>
      </p:sp>
    </p:spTree>
    <p:extLst>
      <p:ext uri="{BB962C8B-B14F-4D97-AF65-F5344CB8AC3E}">
        <p14:creationId xmlns:p14="http://schemas.microsoft.com/office/powerpoint/2010/main" val="20588400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D7FA3-E063-2FAF-7095-B4E3EDA95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52CF8-5420-F2BE-A62E-5544A3F1E400}"/>
              </a:ext>
            </a:extLst>
          </p:cNvPr>
          <p:cNvSpPr>
            <a:spLocks noGrp="1"/>
          </p:cNvSpPr>
          <p:nvPr>
            <p:ph type="title"/>
          </p:nvPr>
        </p:nvSpPr>
        <p:spPr>
          <a:xfrm>
            <a:off x="1049415" y="458258"/>
            <a:ext cx="11916571" cy="1325563"/>
          </a:xfrm>
        </p:spPr>
        <p:txBody>
          <a:bodyPr/>
          <a:lstStyle/>
          <a:p>
            <a:r>
              <a:rPr lang="en-US" dirty="0"/>
              <a:t>Supervisor agent con sub-agents</a:t>
            </a:r>
          </a:p>
        </p:txBody>
      </p:sp>
      <p:cxnSp>
        <p:nvCxnSpPr>
          <p:cNvPr id="8" name="Straight Arrow Connector 7">
            <a:extLst>
              <a:ext uri="{FF2B5EF4-FFF2-40B4-BE49-F238E27FC236}">
                <a16:creationId xmlns:a16="http://schemas.microsoft.com/office/drawing/2014/main" id="{82EF4788-ECF4-A5FE-6BAD-9673ECAC4440}"/>
              </a:ext>
            </a:extLst>
          </p:cNvPr>
          <p:cNvCxnSpPr>
            <a:cxnSpLocks/>
          </p:cNvCxnSpPr>
          <p:nvPr/>
        </p:nvCxnSpPr>
        <p:spPr>
          <a:xfrm flipH="1">
            <a:off x="1704865" y="3656514"/>
            <a:ext cx="1157273" cy="9641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203D405-4938-5C0D-0343-B4B650069B3E}"/>
              </a:ext>
            </a:extLst>
          </p:cNvPr>
          <p:cNvSpPr txBox="1"/>
          <p:nvPr/>
        </p:nvSpPr>
        <p:spPr>
          <a:xfrm>
            <a:off x="1194372" y="1560583"/>
            <a:ext cx="10170314" cy="1107996"/>
          </a:xfrm>
          <a:prstGeom prst="rect">
            <a:avLst/>
          </a:prstGeom>
          <a:noFill/>
        </p:spPr>
        <p:txBody>
          <a:bodyPr wrap="square" lIns="0" tIns="0" rIns="0" bIns="0" rtlCol="0">
            <a:spAutoFit/>
          </a:bodyPr>
          <a:lstStyle/>
          <a:p>
            <a:r>
              <a:rPr lang="en-US" sz="2400" dirty="0"/>
              <a:t>El </a:t>
            </a:r>
            <a:r>
              <a:rPr lang="en-US" sz="2400" i="1" dirty="0" err="1"/>
              <a:t>agente</a:t>
            </a:r>
            <a:r>
              <a:rPr lang="en-US" sz="2400" i="1" dirty="0"/>
              <a:t> </a:t>
            </a:r>
            <a:r>
              <a:rPr lang="en-US" sz="2400" b="1" i="1" dirty="0"/>
              <a:t>supervisor</a:t>
            </a:r>
            <a:r>
              <a:rPr lang="en-US" sz="2400" dirty="0"/>
              <a:t> decide </a:t>
            </a:r>
            <a:r>
              <a:rPr lang="en-US" sz="2400" dirty="0" err="1"/>
              <a:t>qué</a:t>
            </a:r>
            <a:r>
              <a:rPr lang="en-US" sz="2400" dirty="0"/>
              <a:t> </a:t>
            </a:r>
            <a:r>
              <a:rPr lang="en-US" sz="2400" i="1" dirty="0" err="1"/>
              <a:t>agentes</a:t>
            </a:r>
            <a:r>
              <a:rPr lang="en-US" sz="2400" i="1" dirty="0"/>
              <a:t> </a:t>
            </a:r>
            <a:r>
              <a:rPr lang="en-US" sz="2400" i="1" dirty="0" err="1"/>
              <a:t>especialistas</a:t>
            </a:r>
            <a:r>
              <a:rPr lang="en-US" sz="2400" dirty="0"/>
              <a:t> </a:t>
            </a:r>
            <a:r>
              <a:rPr lang="en-US" sz="2400" dirty="0" err="1"/>
              <a:t>deben</a:t>
            </a:r>
            <a:r>
              <a:rPr lang="en-US" sz="2400" dirty="0"/>
              <a:t> </a:t>
            </a:r>
            <a:r>
              <a:rPr lang="en-US" sz="2400" dirty="0" err="1"/>
              <a:t>encargarse</a:t>
            </a:r>
            <a:r>
              <a:rPr lang="en-US" sz="2400" dirty="0"/>
              <a:t> de </a:t>
            </a:r>
            <a:r>
              <a:rPr lang="en-US" sz="2400" dirty="0" err="1"/>
              <a:t>cada</a:t>
            </a:r>
            <a:r>
              <a:rPr lang="en-US" sz="2400" dirty="0"/>
              <a:t> </a:t>
            </a:r>
            <a:r>
              <a:rPr lang="en-US" sz="2400" dirty="0" err="1"/>
              <a:t>tarea</a:t>
            </a:r>
            <a:r>
              <a:rPr lang="en-US" sz="2400" dirty="0"/>
              <a:t>. Cada </a:t>
            </a:r>
            <a:r>
              <a:rPr lang="en-US" sz="2400" dirty="0" err="1"/>
              <a:t>agente</a:t>
            </a:r>
            <a:r>
              <a:rPr lang="en-US" sz="2400" dirty="0"/>
              <a:t> </a:t>
            </a:r>
            <a:r>
              <a:rPr lang="en-US" sz="2400" dirty="0" err="1"/>
              <a:t>puede</a:t>
            </a:r>
            <a:r>
              <a:rPr lang="en-US" sz="2400" dirty="0"/>
              <a:t> </a:t>
            </a:r>
            <a:r>
              <a:rPr lang="en-US" sz="2400" dirty="0" err="1"/>
              <a:t>tener</a:t>
            </a:r>
            <a:r>
              <a:rPr lang="en-US" sz="2400" dirty="0"/>
              <a:t> sus </a:t>
            </a:r>
            <a:r>
              <a:rPr lang="en-US" sz="2400" dirty="0" err="1"/>
              <a:t>propias</a:t>
            </a:r>
            <a:r>
              <a:rPr lang="en-US" sz="2400" dirty="0"/>
              <a:t> </a:t>
            </a:r>
            <a:r>
              <a:rPr lang="en-US" sz="2400" i="1" dirty="0"/>
              <a:t>tools</a:t>
            </a:r>
            <a:r>
              <a:rPr lang="en-US" sz="2400" dirty="0"/>
              <a:t> </a:t>
            </a:r>
            <a:r>
              <a:rPr lang="en-US" sz="2400" dirty="0" err="1"/>
              <a:t>asociadas</a:t>
            </a:r>
            <a:r>
              <a:rPr lang="en-US" sz="2400" dirty="0"/>
              <a:t> para </a:t>
            </a:r>
            <a:r>
              <a:rPr lang="en-US" sz="2400" dirty="0" err="1"/>
              <a:t>ejecutar</a:t>
            </a:r>
            <a:r>
              <a:rPr lang="en-US" sz="2400" dirty="0"/>
              <a:t>.</a:t>
            </a:r>
          </a:p>
        </p:txBody>
      </p:sp>
      <p:sp>
        <p:nvSpPr>
          <p:cNvPr id="22" name="Rectangle 21">
            <a:extLst>
              <a:ext uri="{FF2B5EF4-FFF2-40B4-BE49-F238E27FC236}">
                <a16:creationId xmlns:a16="http://schemas.microsoft.com/office/drawing/2014/main" id="{1D939238-0639-6228-1AF9-72203A4924E5}"/>
              </a:ext>
            </a:extLst>
          </p:cNvPr>
          <p:cNvSpPr/>
          <p:nvPr/>
        </p:nvSpPr>
        <p:spPr bwMode="auto">
          <a:xfrm>
            <a:off x="1732439" y="2967457"/>
            <a:ext cx="2634933" cy="686429"/>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Supervisor Agent</a:t>
            </a:r>
          </a:p>
        </p:txBody>
      </p:sp>
      <p:sp>
        <p:nvSpPr>
          <p:cNvPr id="32" name="TextBox 31">
            <a:extLst>
              <a:ext uri="{FF2B5EF4-FFF2-40B4-BE49-F238E27FC236}">
                <a16:creationId xmlns:a16="http://schemas.microsoft.com/office/drawing/2014/main" id="{EFD75992-1586-6E88-A1E4-0FF7D6EADE80}"/>
              </a:ext>
            </a:extLst>
          </p:cNvPr>
          <p:cNvSpPr txBox="1"/>
          <p:nvPr/>
        </p:nvSpPr>
        <p:spPr>
          <a:xfrm>
            <a:off x="1194372" y="5829286"/>
            <a:ext cx="3882748" cy="369332"/>
          </a:xfrm>
          <a:prstGeom prst="rect">
            <a:avLst/>
          </a:prstGeom>
          <a:noFill/>
        </p:spPr>
        <p:txBody>
          <a:bodyPr wrap="square" lIns="0" tIns="0" rIns="0" bIns="0" rtlCol="0">
            <a:spAutoFit/>
          </a:bodyPr>
          <a:lstStyle/>
          <a:p>
            <a:pPr algn="ctr"/>
            <a:r>
              <a:rPr lang="en-US" sz="2400" err="1"/>
              <a:t>General architecture</a:t>
            </a:r>
          </a:p>
        </p:txBody>
      </p:sp>
      <p:cxnSp>
        <p:nvCxnSpPr>
          <p:cNvPr id="38" name="Straight Arrow Connector 37">
            <a:extLst>
              <a:ext uri="{FF2B5EF4-FFF2-40B4-BE49-F238E27FC236}">
                <a16:creationId xmlns:a16="http://schemas.microsoft.com/office/drawing/2014/main" id="{738E3720-4A84-02AD-B1F3-3512280C774C}"/>
              </a:ext>
            </a:extLst>
          </p:cNvPr>
          <p:cNvCxnSpPr>
            <a:cxnSpLocks/>
            <a:stCxn id="22" idx="2"/>
            <a:endCxn id="5" idx="0"/>
          </p:cNvCxnSpPr>
          <p:nvPr/>
        </p:nvCxnSpPr>
        <p:spPr>
          <a:xfrm flipH="1">
            <a:off x="1904121" y="3653886"/>
            <a:ext cx="1145785" cy="994738"/>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DD67BF-5485-E3CA-EA62-EE5435F2CE68}"/>
              </a:ext>
            </a:extLst>
          </p:cNvPr>
          <p:cNvCxnSpPr>
            <a:cxnSpLocks/>
          </p:cNvCxnSpPr>
          <p:nvPr/>
        </p:nvCxnSpPr>
        <p:spPr>
          <a:xfrm>
            <a:off x="3207507" y="3675282"/>
            <a:ext cx="988027" cy="102927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B3B124-814B-D955-463A-2A280652CF6E}"/>
              </a:ext>
            </a:extLst>
          </p:cNvPr>
          <p:cNvCxnSpPr>
            <a:cxnSpLocks/>
          </p:cNvCxnSpPr>
          <p:nvPr/>
        </p:nvCxnSpPr>
        <p:spPr>
          <a:xfrm>
            <a:off x="3371649" y="3667212"/>
            <a:ext cx="1068485" cy="1013436"/>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7E022AF-EBF7-91CD-4E4E-589F624F6FA8}"/>
              </a:ext>
            </a:extLst>
          </p:cNvPr>
          <p:cNvSpPr/>
          <p:nvPr/>
        </p:nvSpPr>
        <p:spPr bwMode="auto">
          <a:xfrm>
            <a:off x="1194372" y="4648624"/>
            <a:ext cx="1419497" cy="686429"/>
          </a:xfrm>
          <a:prstGeom prst="rect">
            <a:avLst/>
          </a:prstGeom>
          <a:solidFill>
            <a:schemeClr val="accent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Agent A</a:t>
            </a:r>
          </a:p>
        </p:txBody>
      </p:sp>
      <p:sp>
        <p:nvSpPr>
          <p:cNvPr id="6" name="Rectangle 5">
            <a:extLst>
              <a:ext uri="{FF2B5EF4-FFF2-40B4-BE49-F238E27FC236}">
                <a16:creationId xmlns:a16="http://schemas.microsoft.com/office/drawing/2014/main" id="{C50AA889-4D98-4DE9-08AC-F0FCDF3F8F27}"/>
              </a:ext>
            </a:extLst>
          </p:cNvPr>
          <p:cNvSpPr/>
          <p:nvPr/>
        </p:nvSpPr>
        <p:spPr bwMode="auto">
          <a:xfrm>
            <a:off x="3657623" y="4672578"/>
            <a:ext cx="1419497" cy="686429"/>
          </a:xfrm>
          <a:prstGeom prst="rect">
            <a:avLst/>
          </a:prstGeom>
          <a:solidFill>
            <a:schemeClr val="accent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Agent B</a:t>
            </a:r>
          </a:p>
        </p:txBody>
      </p:sp>
      <p:sp>
        <p:nvSpPr>
          <p:cNvPr id="7" name="TextBox 6">
            <a:extLst>
              <a:ext uri="{FF2B5EF4-FFF2-40B4-BE49-F238E27FC236}">
                <a16:creationId xmlns:a16="http://schemas.microsoft.com/office/drawing/2014/main" id="{32688152-8BCC-FA8C-0315-73F8CFA4AB1C}"/>
              </a:ext>
            </a:extLst>
          </p:cNvPr>
          <p:cNvSpPr txBox="1"/>
          <p:nvPr/>
        </p:nvSpPr>
        <p:spPr>
          <a:xfrm>
            <a:off x="1137935" y="416254"/>
            <a:ext cx="6518952" cy="369332"/>
          </a:xfrm>
          <a:prstGeom prst="rect">
            <a:avLst/>
          </a:prstGeom>
          <a:noFill/>
        </p:spPr>
        <p:txBody>
          <a:bodyPr wrap="square">
            <a:spAutoFit/>
          </a:bodyPr>
          <a:lstStyle/>
          <a:p>
            <a:r>
              <a:rPr lang="en-US" dirty="0" err="1"/>
              <a:t>Arquitectura</a:t>
            </a:r>
            <a:r>
              <a:rPr lang="en-US" dirty="0"/>
              <a:t> de </a:t>
            </a:r>
            <a:r>
              <a:rPr lang="en-US" dirty="0" err="1"/>
              <a:t>agentes</a:t>
            </a:r>
            <a:r>
              <a:rPr lang="en-US" dirty="0"/>
              <a:t>:</a:t>
            </a:r>
          </a:p>
        </p:txBody>
      </p:sp>
      <p:cxnSp>
        <p:nvCxnSpPr>
          <p:cNvPr id="3" name="Straight Arrow Connector 2">
            <a:extLst>
              <a:ext uri="{FF2B5EF4-FFF2-40B4-BE49-F238E27FC236}">
                <a16:creationId xmlns:a16="http://schemas.microsoft.com/office/drawing/2014/main" id="{EA168C81-0ADC-112F-08E6-32E88054A0B7}"/>
              </a:ext>
            </a:extLst>
          </p:cNvPr>
          <p:cNvCxnSpPr>
            <a:cxnSpLocks/>
          </p:cNvCxnSpPr>
          <p:nvPr/>
        </p:nvCxnSpPr>
        <p:spPr>
          <a:xfrm flipH="1">
            <a:off x="7457186" y="3498760"/>
            <a:ext cx="1157273" cy="9641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70A5B6E-3639-4F0A-EEB9-798099511858}"/>
              </a:ext>
            </a:extLst>
          </p:cNvPr>
          <p:cNvSpPr/>
          <p:nvPr/>
        </p:nvSpPr>
        <p:spPr bwMode="auto">
          <a:xfrm>
            <a:off x="7484760" y="2809703"/>
            <a:ext cx="2634933" cy="686429"/>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Supervisor Agent</a:t>
            </a:r>
          </a:p>
        </p:txBody>
      </p:sp>
      <p:cxnSp>
        <p:nvCxnSpPr>
          <p:cNvPr id="9" name="Straight Arrow Connector 8">
            <a:extLst>
              <a:ext uri="{FF2B5EF4-FFF2-40B4-BE49-F238E27FC236}">
                <a16:creationId xmlns:a16="http://schemas.microsoft.com/office/drawing/2014/main" id="{E5DFAECC-57A4-79C7-7220-B34B025E292F}"/>
              </a:ext>
            </a:extLst>
          </p:cNvPr>
          <p:cNvCxnSpPr>
            <a:cxnSpLocks/>
            <a:stCxn id="4" idx="2"/>
          </p:cNvCxnSpPr>
          <p:nvPr/>
        </p:nvCxnSpPr>
        <p:spPr>
          <a:xfrm flipH="1">
            <a:off x="7656887" y="3496132"/>
            <a:ext cx="1145340" cy="964153"/>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F9AD29-90B0-0AAD-399E-7711FFE9D581}"/>
              </a:ext>
            </a:extLst>
          </p:cNvPr>
          <p:cNvCxnSpPr>
            <a:cxnSpLocks/>
          </p:cNvCxnSpPr>
          <p:nvPr/>
        </p:nvCxnSpPr>
        <p:spPr>
          <a:xfrm>
            <a:off x="8959828" y="3517528"/>
            <a:ext cx="988027" cy="102927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2A970B9-EB73-F62D-0986-4A5B0C4F98D9}"/>
              </a:ext>
            </a:extLst>
          </p:cNvPr>
          <p:cNvCxnSpPr>
            <a:cxnSpLocks/>
          </p:cNvCxnSpPr>
          <p:nvPr/>
        </p:nvCxnSpPr>
        <p:spPr>
          <a:xfrm>
            <a:off x="9123970" y="3509458"/>
            <a:ext cx="1068485" cy="1013436"/>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DA90C2D-FB6A-781B-3456-5F199C680721}"/>
              </a:ext>
            </a:extLst>
          </p:cNvPr>
          <p:cNvSpPr/>
          <p:nvPr/>
        </p:nvSpPr>
        <p:spPr bwMode="auto">
          <a:xfrm>
            <a:off x="6391564" y="4490870"/>
            <a:ext cx="2323663" cy="868137"/>
          </a:xfrm>
          <a:prstGeom prst="rect">
            <a:avLst/>
          </a:prstGeom>
          <a:solidFill>
            <a:schemeClr val="accent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Weekend Planning Agent</a:t>
            </a:r>
          </a:p>
        </p:txBody>
      </p:sp>
      <p:sp>
        <p:nvSpPr>
          <p:cNvPr id="13" name="Rectangle 12">
            <a:extLst>
              <a:ext uri="{FF2B5EF4-FFF2-40B4-BE49-F238E27FC236}">
                <a16:creationId xmlns:a16="http://schemas.microsoft.com/office/drawing/2014/main" id="{1354EFDE-DC9A-5DF0-91DC-DBDB91571B32}"/>
              </a:ext>
            </a:extLst>
          </p:cNvPr>
          <p:cNvSpPr/>
          <p:nvPr/>
        </p:nvSpPr>
        <p:spPr bwMode="auto">
          <a:xfrm>
            <a:off x="9409944" y="4514824"/>
            <a:ext cx="2117038" cy="868137"/>
          </a:xfrm>
          <a:prstGeom prst="rect">
            <a:avLst/>
          </a:prstGeom>
          <a:solidFill>
            <a:schemeClr val="accent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Meal </a:t>
            </a:r>
          </a:p>
          <a:p>
            <a:pPr algn="ctr" defTabSz="932472" fontAlgn="base">
              <a:spcBef>
                <a:spcPct val="0"/>
              </a:spcBef>
              <a:spcAft>
                <a:spcPct val="0"/>
              </a:spcAft>
            </a:pPr>
            <a:r>
              <a:rPr lang="en-US" sz="2000" b="1" err="1">
                <a:solidFill>
                  <a:schemeClr val="bg1"/>
                </a:solidFill>
                <a:ea typeface="Segoe UI" pitchFamily="34" charset="0"/>
                <a:cs typeface="Segoe UI" pitchFamily="34" charset="0"/>
              </a:rPr>
              <a:t>Planning Agent</a:t>
            </a:r>
          </a:p>
        </p:txBody>
      </p:sp>
      <p:sp>
        <p:nvSpPr>
          <p:cNvPr id="29" name="Oval 28">
            <a:extLst>
              <a:ext uri="{FF2B5EF4-FFF2-40B4-BE49-F238E27FC236}">
                <a16:creationId xmlns:a16="http://schemas.microsoft.com/office/drawing/2014/main" id="{9D597857-B779-6AD0-30DA-1B09A8761E21}"/>
              </a:ext>
            </a:extLst>
          </p:cNvPr>
          <p:cNvSpPr/>
          <p:nvPr/>
        </p:nvSpPr>
        <p:spPr bwMode="auto">
          <a:xfrm>
            <a:off x="10579460" y="5579883"/>
            <a:ext cx="1416864" cy="8681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Check Fridge</a:t>
            </a:r>
          </a:p>
        </p:txBody>
      </p:sp>
      <p:sp>
        <p:nvSpPr>
          <p:cNvPr id="30" name="Oval 29">
            <a:extLst>
              <a:ext uri="{FF2B5EF4-FFF2-40B4-BE49-F238E27FC236}">
                <a16:creationId xmlns:a16="http://schemas.microsoft.com/office/drawing/2014/main" id="{4F7AC033-41FE-9CE7-84DD-45CDD4B97B4F}"/>
              </a:ext>
            </a:extLst>
          </p:cNvPr>
          <p:cNvSpPr/>
          <p:nvPr/>
        </p:nvSpPr>
        <p:spPr bwMode="auto">
          <a:xfrm>
            <a:off x="8907422" y="5579883"/>
            <a:ext cx="1501579" cy="8681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Search Recipes</a:t>
            </a:r>
          </a:p>
        </p:txBody>
      </p:sp>
      <p:cxnSp>
        <p:nvCxnSpPr>
          <p:cNvPr id="36" name="Straight Arrow Connector 35">
            <a:extLst>
              <a:ext uri="{FF2B5EF4-FFF2-40B4-BE49-F238E27FC236}">
                <a16:creationId xmlns:a16="http://schemas.microsoft.com/office/drawing/2014/main" id="{63E05807-17C7-A010-0A5C-1401D532F0A2}"/>
              </a:ext>
            </a:extLst>
          </p:cNvPr>
          <p:cNvCxnSpPr>
            <a:cxnSpLocks/>
          </p:cNvCxnSpPr>
          <p:nvPr/>
        </p:nvCxnSpPr>
        <p:spPr>
          <a:xfrm flipH="1">
            <a:off x="9694695" y="5382961"/>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66814E2-9DBB-346F-3E24-667102F2B6E6}"/>
              </a:ext>
            </a:extLst>
          </p:cNvPr>
          <p:cNvCxnSpPr>
            <a:cxnSpLocks/>
          </p:cNvCxnSpPr>
          <p:nvPr/>
        </p:nvCxnSpPr>
        <p:spPr>
          <a:xfrm flipH="1">
            <a:off x="9892330" y="5386306"/>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91A2A42-F099-1CD0-35FC-72E9DF5C326C}"/>
              </a:ext>
            </a:extLst>
          </p:cNvPr>
          <p:cNvCxnSpPr>
            <a:cxnSpLocks/>
          </p:cNvCxnSpPr>
          <p:nvPr/>
        </p:nvCxnSpPr>
        <p:spPr>
          <a:xfrm>
            <a:off x="10722498" y="5402886"/>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EF92080-D7C4-B2B6-8FA2-749A8EE9F4D6}"/>
              </a:ext>
            </a:extLst>
          </p:cNvPr>
          <p:cNvCxnSpPr>
            <a:cxnSpLocks/>
          </p:cNvCxnSpPr>
          <p:nvPr/>
        </p:nvCxnSpPr>
        <p:spPr>
          <a:xfrm>
            <a:off x="10920133" y="5396995"/>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97CEA4FC-8E62-3860-4EC6-80AF407FA6FE}"/>
              </a:ext>
            </a:extLst>
          </p:cNvPr>
          <p:cNvSpPr/>
          <p:nvPr/>
        </p:nvSpPr>
        <p:spPr bwMode="auto">
          <a:xfrm>
            <a:off x="7300648" y="5573609"/>
            <a:ext cx="1501579" cy="8681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Check Weather</a:t>
            </a:r>
          </a:p>
        </p:txBody>
      </p:sp>
      <p:sp>
        <p:nvSpPr>
          <p:cNvPr id="52" name="Oval 51">
            <a:extLst>
              <a:ext uri="{FF2B5EF4-FFF2-40B4-BE49-F238E27FC236}">
                <a16:creationId xmlns:a16="http://schemas.microsoft.com/office/drawing/2014/main" id="{36F6ABA8-78FC-05CB-3764-3134D80925CB}"/>
              </a:ext>
            </a:extLst>
          </p:cNvPr>
          <p:cNvSpPr/>
          <p:nvPr/>
        </p:nvSpPr>
        <p:spPr bwMode="auto">
          <a:xfrm>
            <a:off x="5595795" y="5573609"/>
            <a:ext cx="1619110" cy="8681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Search Activities</a:t>
            </a:r>
          </a:p>
        </p:txBody>
      </p:sp>
      <p:cxnSp>
        <p:nvCxnSpPr>
          <p:cNvPr id="53" name="Straight Arrow Connector 52">
            <a:extLst>
              <a:ext uri="{FF2B5EF4-FFF2-40B4-BE49-F238E27FC236}">
                <a16:creationId xmlns:a16="http://schemas.microsoft.com/office/drawing/2014/main" id="{F4FC5D92-5D44-DC6B-33F6-16A94BEEF2EA}"/>
              </a:ext>
            </a:extLst>
          </p:cNvPr>
          <p:cNvCxnSpPr>
            <a:cxnSpLocks/>
          </p:cNvCxnSpPr>
          <p:nvPr/>
        </p:nvCxnSpPr>
        <p:spPr>
          <a:xfrm flipH="1">
            <a:off x="6500598" y="5376687"/>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DBC7054-24BD-E798-EF84-10AF61102070}"/>
              </a:ext>
            </a:extLst>
          </p:cNvPr>
          <p:cNvCxnSpPr>
            <a:cxnSpLocks/>
          </p:cNvCxnSpPr>
          <p:nvPr/>
        </p:nvCxnSpPr>
        <p:spPr>
          <a:xfrm flipH="1">
            <a:off x="6698233" y="5380032"/>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C036FCD-C7EC-3605-27DD-4398AC2A5F7A}"/>
              </a:ext>
            </a:extLst>
          </p:cNvPr>
          <p:cNvCxnSpPr>
            <a:cxnSpLocks/>
          </p:cNvCxnSpPr>
          <p:nvPr/>
        </p:nvCxnSpPr>
        <p:spPr>
          <a:xfrm>
            <a:off x="7528401" y="5396612"/>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A6DFD76-0CEE-3FBE-42C0-4907660EEAB2}"/>
              </a:ext>
            </a:extLst>
          </p:cNvPr>
          <p:cNvCxnSpPr>
            <a:cxnSpLocks/>
          </p:cNvCxnSpPr>
          <p:nvPr/>
        </p:nvCxnSpPr>
        <p:spPr>
          <a:xfrm>
            <a:off x="7726036" y="5390721"/>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1263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34D0C-FCF9-36EB-DFCB-BC699B041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DF54F-0D00-1855-3D53-748B609F8108}"/>
              </a:ext>
            </a:extLst>
          </p:cNvPr>
          <p:cNvSpPr>
            <a:spLocks noGrp="1"/>
          </p:cNvSpPr>
          <p:nvPr>
            <p:ph type="title"/>
          </p:nvPr>
        </p:nvSpPr>
        <p:spPr/>
        <p:txBody>
          <a:bodyPr/>
          <a:lstStyle/>
          <a:p>
            <a:r>
              <a:rPr lang="en-US" dirty="0"/>
              <a:t>Supervisor agent con sub-agents</a:t>
            </a:r>
          </a:p>
        </p:txBody>
      </p:sp>
      <p:sp>
        <p:nvSpPr>
          <p:cNvPr id="8" name="TextBox 7">
            <a:extLst>
              <a:ext uri="{FF2B5EF4-FFF2-40B4-BE49-F238E27FC236}">
                <a16:creationId xmlns:a16="http://schemas.microsoft.com/office/drawing/2014/main" id="{E192EC09-109C-C3E5-8B2E-931F52862546}"/>
              </a:ext>
            </a:extLst>
          </p:cNvPr>
          <p:cNvSpPr txBox="1"/>
          <p:nvPr/>
        </p:nvSpPr>
        <p:spPr>
          <a:xfrm>
            <a:off x="1132793" y="1515350"/>
            <a:ext cx="10706015" cy="4708981"/>
          </a:xfrm>
          <a:prstGeom prst="rect">
            <a:avLst/>
          </a:prstGeom>
          <a:solidFill>
            <a:schemeClr val="bg1">
              <a:lumMod val="95000"/>
            </a:schemeClr>
          </a:solidFill>
        </p:spPr>
        <p:txBody>
          <a:bodyPr wrap="square">
            <a:spAutoFit/>
          </a:bodyPr>
          <a:lstStyle/>
          <a:p>
            <a:pPr>
              <a:lnSpc>
                <a:spcPts val="2025"/>
              </a:lnSpc>
            </a:pPr>
            <a:r>
              <a:rPr lang="en-US">
                <a:solidFill>
                  <a:srgbClr val="001080"/>
                </a:solidFill>
                <a:latin typeface="Menlo" panose="020B0609030804020204" pitchFamily="49" charset="0"/>
              </a:rPr>
              <a:t>meal_agent</a:t>
            </a:r>
            <a:r>
              <a:rPr lang="en-US">
                <a:solidFill>
                  <a:srgbClr val="000000"/>
                </a:solidFill>
                <a:latin typeface="Menlo" panose="020B0609030804020204" pitchFamily="49" charset="0"/>
              </a:rPr>
              <a:t> = </a:t>
            </a:r>
            <a:r>
              <a:rPr lang="en-US">
                <a:solidFill>
                  <a:srgbClr val="001080"/>
                </a:solidFill>
                <a:latin typeface="Menlo" panose="020B0609030804020204" pitchFamily="49" charset="0"/>
              </a:rPr>
              <a:t>client</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create_agent</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instructions</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"You help users plan meals and choose the best recipes..."</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tools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find_recipes</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check_fridge</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weekend_agent</a:t>
            </a:r>
            <a:r>
              <a:rPr lang="en-US">
                <a:solidFill>
                  <a:srgbClr val="000000"/>
                </a:solidFill>
                <a:latin typeface="Menlo" panose="020B0609030804020204" pitchFamily="49" charset="0"/>
              </a:rPr>
              <a:t> = </a:t>
            </a:r>
            <a:r>
              <a:rPr lang="en-US">
                <a:solidFill>
                  <a:srgbClr val="001080"/>
                </a:solidFill>
                <a:latin typeface="Menlo" panose="020B0609030804020204" pitchFamily="49" charset="0"/>
              </a:rPr>
              <a:t>client</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create_agent</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instructions</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"You help users plan weekend activities based on weather..."</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tools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get_weather</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get_activities</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get_current_date</a:t>
            </a:r>
            <a:r>
              <a:rPr lang="en-US">
                <a:solidFill>
                  <a:srgbClr val="000000"/>
                </a:solidFill>
                <a:latin typeface="Menlo" panose="020B0609030804020204" pitchFamily="49" charset="0"/>
              </a:rPr>
              <a:t>])</a:t>
            </a:r>
          </a:p>
          <a:p>
            <a:pPr>
              <a:lnSpc>
                <a:spcPts val="2025"/>
              </a:lnSpc>
              <a:buNone/>
            </a:pPr>
            <a:endParaRPr lang="en-US">
              <a:solidFill>
                <a:srgbClr val="000000"/>
              </a:solidFill>
              <a:latin typeface="Menlo" panose="020B0609030804020204" pitchFamily="49" charset="0"/>
            </a:endParaRPr>
          </a:p>
          <a:p>
            <a:pPr>
              <a:lnSpc>
                <a:spcPts val="2025"/>
              </a:lnSpc>
              <a:buNone/>
            </a:pPr>
            <a:r>
              <a:rPr lang="en-US">
                <a:solidFill>
                  <a:srgbClr val="0000FF"/>
                </a:solidFill>
                <a:latin typeface="Menlo" panose="020B0609030804020204" pitchFamily="49" charset="0"/>
              </a:rPr>
              <a:t>async def</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plan_meal</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query</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 -&gt;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response</a:t>
            </a:r>
            <a:r>
              <a:rPr lang="en-US">
                <a:solidFill>
                  <a:srgbClr val="000000"/>
                </a:solidFill>
                <a:latin typeface="Menlo" panose="020B0609030804020204" pitchFamily="49" charset="0"/>
              </a:rPr>
              <a:t> = </a:t>
            </a:r>
            <a:r>
              <a:rPr lang="en-US">
                <a:solidFill>
                  <a:srgbClr val="AF00DB"/>
                </a:solidFill>
                <a:latin typeface="Menlo" panose="020B0609030804020204" pitchFamily="49" charset="0"/>
              </a:rPr>
              <a:t>await</a:t>
            </a: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meal_agent</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run</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query</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AF00DB"/>
                </a:solidFill>
                <a:latin typeface="Menlo" panose="020B0609030804020204" pitchFamily="49" charset="0"/>
              </a:rPr>
              <a:t>return</a:t>
            </a: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response</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text</a:t>
            </a:r>
            <a:endParaRPr lang="en-US">
              <a:solidFill>
                <a:srgbClr val="000000"/>
              </a:solidFill>
              <a:latin typeface="Menlo" panose="020B0609030804020204" pitchFamily="49" charset="0"/>
            </a:endParaRPr>
          </a:p>
          <a:p>
            <a:pPr>
              <a:lnSpc>
                <a:spcPts val="2025"/>
              </a:lnSpc>
              <a:buNone/>
            </a:pPr>
            <a:endParaRPr lang="en-US">
              <a:solidFill>
                <a:srgbClr val="000000"/>
              </a:solidFill>
              <a:latin typeface="Menlo" panose="020B0609030804020204" pitchFamily="49" charset="0"/>
            </a:endParaRPr>
          </a:p>
          <a:p>
            <a:pPr>
              <a:lnSpc>
                <a:spcPts val="2025"/>
              </a:lnSpc>
              <a:buNone/>
            </a:pPr>
            <a:r>
              <a:rPr lang="en-US">
                <a:solidFill>
                  <a:srgbClr val="0000FF"/>
                </a:solidFill>
                <a:latin typeface="Menlo" panose="020B0609030804020204" pitchFamily="49" charset="0"/>
              </a:rPr>
              <a:t>async def</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plan_weekend</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query</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 -&gt;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response</a:t>
            </a:r>
            <a:r>
              <a:rPr lang="en-US">
                <a:solidFill>
                  <a:srgbClr val="000000"/>
                </a:solidFill>
                <a:latin typeface="Menlo" panose="020B0609030804020204" pitchFamily="49" charset="0"/>
              </a:rPr>
              <a:t> = </a:t>
            </a:r>
            <a:r>
              <a:rPr lang="en-US">
                <a:solidFill>
                  <a:srgbClr val="AF00DB"/>
                </a:solidFill>
                <a:latin typeface="Menlo" panose="020B0609030804020204" pitchFamily="49" charset="0"/>
              </a:rPr>
              <a:t>await</a:t>
            </a: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weekend_agent</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run</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query</a:t>
            </a:r>
            <a:r>
              <a:rPr lang="en-US">
                <a:solidFill>
                  <a:srgbClr val="000000"/>
                </a:solidFill>
                <a:latin typeface="Menlo" panose="020B0609030804020204" pitchFamily="49" charset="0"/>
              </a:rPr>
              <a:t>)</a:t>
            </a:r>
          </a:p>
          <a:p>
            <a:pPr>
              <a:lnSpc>
                <a:spcPts val="2025"/>
              </a:lnSpc>
              <a:buNone/>
            </a:pPr>
            <a:r>
              <a:rPr lang="en-US">
                <a:solidFill>
                  <a:srgbClr val="AF00DB"/>
                </a:solidFill>
                <a:latin typeface="Menlo" panose="020B0609030804020204" pitchFamily="49" charset="0"/>
              </a:rPr>
              <a:t>  return</a:t>
            </a: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response</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text</a:t>
            </a:r>
            <a:endParaRPr lang="en-US">
              <a:solidFill>
                <a:srgbClr val="000000"/>
              </a:solidFill>
              <a:latin typeface="Menlo" panose="020B0609030804020204" pitchFamily="49" charset="0"/>
            </a:endParaRPr>
          </a:p>
          <a:p>
            <a:pPr>
              <a:lnSpc>
                <a:spcPts val="2025"/>
              </a:lnSpc>
              <a:buNone/>
            </a:pPr>
            <a:endParaRPr lang="en-US">
              <a:solidFill>
                <a:srgbClr val="000000"/>
              </a:solidFill>
              <a:latin typeface="Menlo" panose="020B0609030804020204" pitchFamily="49" charset="0"/>
            </a:endParaRPr>
          </a:p>
          <a:p>
            <a:pPr>
              <a:lnSpc>
                <a:spcPts val="2025"/>
              </a:lnSpc>
              <a:buNone/>
            </a:pPr>
            <a:r>
              <a:rPr lang="en-US">
                <a:solidFill>
                  <a:srgbClr val="001080"/>
                </a:solidFill>
                <a:latin typeface="Menlo" panose="020B0609030804020204" pitchFamily="49" charset="0"/>
              </a:rPr>
              <a:t>supervisor_agent</a:t>
            </a:r>
            <a:r>
              <a:rPr lang="en-US">
                <a:solidFill>
                  <a:srgbClr val="000000"/>
                </a:solidFill>
                <a:latin typeface="Menlo" panose="020B0609030804020204" pitchFamily="49" charset="0"/>
              </a:rPr>
              <a:t> = </a:t>
            </a:r>
            <a:r>
              <a:rPr lang="en-US">
                <a:solidFill>
                  <a:srgbClr val="001080"/>
                </a:solidFill>
                <a:latin typeface="Menlo" panose="020B0609030804020204" pitchFamily="49" charset="0"/>
              </a:rPr>
              <a:t>client</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create_agent</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model</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base_model</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prompt</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"You're a supervisor managing a weekend planner &amp; meal planner"</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tools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plan_meal</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plan_weekend</a:t>
            </a:r>
            <a:r>
              <a:rPr lang="en-US">
                <a:solidFill>
                  <a:srgbClr val="000000"/>
                </a:solidFill>
                <a:latin typeface="Menlo" panose="020B0609030804020204" pitchFamily="49" charset="0"/>
              </a:rPr>
              <a:t>])</a:t>
            </a:r>
          </a:p>
        </p:txBody>
      </p:sp>
      <p:sp>
        <p:nvSpPr>
          <p:cNvPr id="9" name="TextBox 8">
            <a:extLst>
              <a:ext uri="{FF2B5EF4-FFF2-40B4-BE49-F238E27FC236}">
                <a16:creationId xmlns:a16="http://schemas.microsoft.com/office/drawing/2014/main" id="{6280676C-9FB5-7FC8-8C16-86E8074D84AE}"/>
              </a:ext>
            </a:extLst>
          </p:cNvPr>
          <p:cNvSpPr txBox="1"/>
          <p:nvPr/>
        </p:nvSpPr>
        <p:spPr>
          <a:xfrm>
            <a:off x="1180930" y="6339243"/>
            <a:ext cx="3392660" cy="307777"/>
          </a:xfrm>
          <a:prstGeom prst="rect">
            <a:avLst/>
          </a:prstGeom>
          <a:noFill/>
        </p:spPr>
        <p:txBody>
          <a:bodyPr wrap="none" lIns="0" tIns="0" rIns="0" bIns="0" rtlCol="0">
            <a:spAutoFit/>
          </a:bodyPr>
          <a:lstStyle/>
          <a:p>
            <a:pPr algn="l"/>
            <a:r>
              <a:rPr lang="en-US" sz="2000" dirty="0">
                <a:hlinkClick r:id="rId2"/>
              </a:rPr>
              <a:t>agentframework_supervisor.py</a:t>
            </a:r>
            <a:endParaRPr lang="en-US" sz="2000" dirty="0"/>
          </a:p>
        </p:txBody>
      </p:sp>
      <p:sp>
        <p:nvSpPr>
          <p:cNvPr id="3" name="TextBox 2">
            <a:extLst>
              <a:ext uri="{FF2B5EF4-FFF2-40B4-BE49-F238E27FC236}">
                <a16:creationId xmlns:a16="http://schemas.microsoft.com/office/drawing/2014/main" id="{5ECC1848-6C9D-9F7D-AC75-779E5AD97FC7}"/>
              </a:ext>
            </a:extLst>
          </p:cNvPr>
          <p:cNvSpPr txBox="1"/>
          <p:nvPr/>
        </p:nvSpPr>
        <p:spPr>
          <a:xfrm>
            <a:off x="1132793" y="227425"/>
            <a:ext cx="3168620"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agent-framework</a:t>
            </a:r>
          </a:p>
        </p:txBody>
      </p:sp>
    </p:spTree>
    <p:extLst>
      <p:ext uri="{BB962C8B-B14F-4D97-AF65-F5344CB8AC3E}">
        <p14:creationId xmlns:p14="http://schemas.microsoft.com/office/powerpoint/2010/main" val="38969533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465A38A-C6FF-A0A2-FBE5-026767A0A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F75E6F-4089-7260-2523-2F4AD115D612}"/>
              </a:ext>
            </a:extLst>
          </p:cNvPr>
          <p:cNvSpPr>
            <a:spLocks noGrp="1"/>
          </p:cNvSpPr>
          <p:nvPr>
            <p:ph type="title"/>
          </p:nvPr>
        </p:nvSpPr>
        <p:spPr>
          <a:xfrm>
            <a:off x="1049415" y="458258"/>
            <a:ext cx="11916571" cy="1325563"/>
          </a:xfrm>
        </p:spPr>
        <p:txBody>
          <a:bodyPr/>
          <a:lstStyle/>
          <a:p>
            <a:r>
              <a:rPr lang="en-US" b="1" dirty="0"/>
              <a:t>Agent hand-off</a:t>
            </a:r>
            <a:r>
              <a:rPr lang="en-US" dirty="0"/>
              <a:t> (</a:t>
            </a:r>
            <a:r>
              <a:rPr lang="en-US" i="1" dirty="0" err="1"/>
              <a:t>transferencia</a:t>
            </a:r>
            <a:r>
              <a:rPr lang="en-US" i="1" dirty="0"/>
              <a:t> de </a:t>
            </a:r>
            <a:r>
              <a:rPr lang="en-US" i="1" dirty="0" err="1"/>
              <a:t>agente</a:t>
            </a:r>
            <a:r>
              <a:rPr lang="en-US" dirty="0"/>
              <a:t>)</a:t>
            </a:r>
          </a:p>
        </p:txBody>
      </p:sp>
      <p:sp>
        <p:nvSpPr>
          <p:cNvPr id="18" name="TextBox 17">
            <a:extLst>
              <a:ext uri="{FF2B5EF4-FFF2-40B4-BE49-F238E27FC236}">
                <a16:creationId xmlns:a16="http://schemas.microsoft.com/office/drawing/2014/main" id="{548A1B8A-D498-8C9E-AC75-306F9BD1531A}"/>
              </a:ext>
            </a:extLst>
          </p:cNvPr>
          <p:cNvSpPr txBox="1"/>
          <p:nvPr/>
        </p:nvSpPr>
        <p:spPr>
          <a:xfrm>
            <a:off x="1194372" y="1560583"/>
            <a:ext cx="10170314" cy="738664"/>
          </a:xfrm>
          <a:prstGeom prst="rect">
            <a:avLst/>
          </a:prstGeom>
          <a:noFill/>
        </p:spPr>
        <p:txBody>
          <a:bodyPr wrap="square" lIns="0" tIns="0" rIns="0" bIns="0" rtlCol="0">
            <a:spAutoFit/>
          </a:bodyPr>
          <a:lstStyle/>
          <a:p>
            <a:r>
              <a:rPr lang="en-US" sz="2400" dirty="0"/>
              <a:t>Un </a:t>
            </a:r>
            <a:r>
              <a:rPr lang="en-US" sz="2400" dirty="0" err="1"/>
              <a:t>agente</a:t>
            </a:r>
            <a:r>
              <a:rPr lang="en-US" sz="2400" dirty="0"/>
              <a:t> </a:t>
            </a:r>
            <a:r>
              <a:rPr lang="en-US" sz="2400" dirty="0" err="1"/>
              <a:t>transfiere</a:t>
            </a:r>
            <a:r>
              <a:rPr lang="en-US" sz="2400" dirty="0"/>
              <a:t> </a:t>
            </a:r>
            <a:r>
              <a:rPr lang="en-US" sz="2400" dirty="0" err="1"/>
              <a:t>toda</a:t>
            </a:r>
            <a:r>
              <a:rPr lang="en-US" sz="2400" dirty="0"/>
              <a:t> la </a:t>
            </a:r>
            <a:r>
              <a:rPr lang="en-US" sz="2400" dirty="0" err="1"/>
              <a:t>conversación</a:t>
            </a:r>
            <a:r>
              <a:rPr lang="en-US" sz="2400" dirty="0"/>
              <a:t> a </a:t>
            </a:r>
            <a:r>
              <a:rPr lang="en-US" sz="2400" dirty="0" err="1"/>
              <a:t>otro</a:t>
            </a:r>
            <a:r>
              <a:rPr lang="en-US" sz="2400" dirty="0"/>
              <a:t> </a:t>
            </a:r>
            <a:r>
              <a:rPr lang="en-US" sz="2400" dirty="0" err="1"/>
              <a:t>agente</a:t>
            </a:r>
            <a:r>
              <a:rPr lang="en-US" sz="2400" dirty="0"/>
              <a:t> — </a:t>
            </a:r>
            <a:r>
              <a:rPr lang="en-US" sz="2400" dirty="0" err="1"/>
              <a:t>el</a:t>
            </a:r>
            <a:r>
              <a:rPr lang="en-US" sz="2400" dirty="0"/>
              <a:t> control </a:t>
            </a:r>
            <a:r>
              <a:rPr lang="en-US" sz="2400" dirty="0" err="1"/>
              <a:t>nunca</a:t>
            </a:r>
            <a:r>
              <a:rPr lang="en-US" sz="2400" dirty="0"/>
              <a:t> </a:t>
            </a:r>
            <a:r>
              <a:rPr lang="en-US" sz="2400" dirty="0" err="1"/>
              <a:t>vuelve</a:t>
            </a:r>
            <a:r>
              <a:rPr lang="en-US" sz="2400" dirty="0"/>
              <a:t> al </a:t>
            </a:r>
            <a:r>
              <a:rPr lang="en-US" sz="2400" dirty="0" err="1"/>
              <a:t>agente</a:t>
            </a:r>
            <a:r>
              <a:rPr lang="en-US" sz="2400" dirty="0"/>
              <a:t> original.</a:t>
            </a:r>
          </a:p>
        </p:txBody>
      </p:sp>
      <p:sp>
        <p:nvSpPr>
          <p:cNvPr id="22" name="Rectangle 21">
            <a:extLst>
              <a:ext uri="{FF2B5EF4-FFF2-40B4-BE49-F238E27FC236}">
                <a16:creationId xmlns:a16="http://schemas.microsoft.com/office/drawing/2014/main" id="{430A46C6-DB0D-6FB2-6651-645200D1F09D}"/>
              </a:ext>
            </a:extLst>
          </p:cNvPr>
          <p:cNvSpPr/>
          <p:nvPr/>
        </p:nvSpPr>
        <p:spPr bwMode="auto">
          <a:xfrm>
            <a:off x="1732439" y="2967457"/>
            <a:ext cx="2634933" cy="661193"/>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Agent #1</a:t>
            </a:r>
          </a:p>
        </p:txBody>
      </p:sp>
      <p:cxnSp>
        <p:nvCxnSpPr>
          <p:cNvPr id="46" name="Straight Arrow Connector 45">
            <a:extLst>
              <a:ext uri="{FF2B5EF4-FFF2-40B4-BE49-F238E27FC236}">
                <a16:creationId xmlns:a16="http://schemas.microsoft.com/office/drawing/2014/main" id="{7B5C3184-6C51-EA31-7180-FC7B0A7CDBB5}"/>
              </a:ext>
            </a:extLst>
          </p:cNvPr>
          <p:cNvCxnSpPr>
            <a:cxnSpLocks/>
          </p:cNvCxnSpPr>
          <p:nvPr/>
        </p:nvCxnSpPr>
        <p:spPr>
          <a:xfrm>
            <a:off x="3051989" y="3628650"/>
            <a:ext cx="0" cy="542839"/>
          </a:xfrm>
          <a:prstGeom prst="straightConnector1">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7CC34FE-43BA-0232-F0D7-93085ECC3093}"/>
              </a:ext>
            </a:extLst>
          </p:cNvPr>
          <p:cNvSpPr/>
          <p:nvPr/>
        </p:nvSpPr>
        <p:spPr bwMode="auto">
          <a:xfrm>
            <a:off x="1732439" y="4203583"/>
            <a:ext cx="2634933" cy="661193"/>
          </a:xfrm>
          <a:prstGeom prst="rect">
            <a:avLst/>
          </a:prstGeom>
          <a:solidFill>
            <a:schemeClr val="accent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Agent #2</a:t>
            </a:r>
          </a:p>
        </p:txBody>
      </p:sp>
      <p:sp>
        <p:nvSpPr>
          <p:cNvPr id="7" name="TextBox 6">
            <a:extLst>
              <a:ext uri="{FF2B5EF4-FFF2-40B4-BE49-F238E27FC236}">
                <a16:creationId xmlns:a16="http://schemas.microsoft.com/office/drawing/2014/main" id="{68455105-51B5-63C9-22CB-5272B15C59DE}"/>
              </a:ext>
            </a:extLst>
          </p:cNvPr>
          <p:cNvSpPr txBox="1"/>
          <p:nvPr/>
        </p:nvSpPr>
        <p:spPr>
          <a:xfrm>
            <a:off x="1137935" y="416254"/>
            <a:ext cx="6518952" cy="369332"/>
          </a:xfrm>
          <a:prstGeom prst="rect">
            <a:avLst/>
          </a:prstGeom>
          <a:noFill/>
        </p:spPr>
        <p:txBody>
          <a:bodyPr wrap="square">
            <a:spAutoFit/>
          </a:bodyPr>
          <a:lstStyle/>
          <a:p>
            <a:r>
              <a:rPr lang="en-US" dirty="0" err="1"/>
              <a:t>Arquitectura</a:t>
            </a:r>
            <a:r>
              <a:rPr lang="en-US" dirty="0"/>
              <a:t> de </a:t>
            </a:r>
            <a:r>
              <a:rPr lang="en-US" dirty="0" err="1"/>
              <a:t>agentes</a:t>
            </a:r>
            <a:r>
              <a:rPr lang="en-US" dirty="0"/>
              <a:t>:</a:t>
            </a:r>
          </a:p>
        </p:txBody>
      </p:sp>
      <p:sp>
        <p:nvSpPr>
          <p:cNvPr id="16" name="Rectangle 15">
            <a:extLst>
              <a:ext uri="{FF2B5EF4-FFF2-40B4-BE49-F238E27FC236}">
                <a16:creationId xmlns:a16="http://schemas.microsoft.com/office/drawing/2014/main" id="{712F847E-CEFF-7826-3E3A-BBA05F932A48}"/>
              </a:ext>
            </a:extLst>
          </p:cNvPr>
          <p:cNvSpPr/>
          <p:nvPr/>
        </p:nvSpPr>
        <p:spPr bwMode="auto">
          <a:xfrm>
            <a:off x="1762478" y="5376687"/>
            <a:ext cx="2634933" cy="661193"/>
          </a:xfrm>
          <a:prstGeom prst="rect">
            <a:avLst/>
          </a:prstGeom>
          <a:solidFill>
            <a:schemeClr val="accent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Agent #3</a:t>
            </a:r>
          </a:p>
        </p:txBody>
      </p:sp>
      <p:cxnSp>
        <p:nvCxnSpPr>
          <p:cNvPr id="17" name="Straight Arrow Connector 16">
            <a:extLst>
              <a:ext uri="{FF2B5EF4-FFF2-40B4-BE49-F238E27FC236}">
                <a16:creationId xmlns:a16="http://schemas.microsoft.com/office/drawing/2014/main" id="{35436E6F-74A8-B802-573D-ED232D8B7CF6}"/>
              </a:ext>
            </a:extLst>
          </p:cNvPr>
          <p:cNvCxnSpPr>
            <a:cxnSpLocks/>
          </p:cNvCxnSpPr>
          <p:nvPr/>
        </p:nvCxnSpPr>
        <p:spPr>
          <a:xfrm>
            <a:off x="3049905" y="4853773"/>
            <a:ext cx="0" cy="542839"/>
          </a:xfrm>
          <a:prstGeom prst="straightConnector1">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62B74AD-ACF5-93B7-6E4F-F58819A74265}"/>
              </a:ext>
            </a:extLst>
          </p:cNvPr>
          <p:cNvSpPr/>
          <p:nvPr/>
        </p:nvSpPr>
        <p:spPr bwMode="auto">
          <a:xfrm>
            <a:off x="6986776" y="2888187"/>
            <a:ext cx="4048368" cy="661193"/>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Customer Service Agent</a:t>
            </a:r>
          </a:p>
        </p:txBody>
      </p:sp>
      <p:cxnSp>
        <p:nvCxnSpPr>
          <p:cNvPr id="20" name="Straight Arrow Connector 19">
            <a:extLst>
              <a:ext uri="{FF2B5EF4-FFF2-40B4-BE49-F238E27FC236}">
                <a16:creationId xmlns:a16="http://schemas.microsoft.com/office/drawing/2014/main" id="{306A3D92-8E94-2D60-F741-CF1063AC73F2}"/>
              </a:ext>
            </a:extLst>
          </p:cNvPr>
          <p:cNvCxnSpPr>
            <a:cxnSpLocks/>
          </p:cNvCxnSpPr>
          <p:nvPr/>
        </p:nvCxnSpPr>
        <p:spPr>
          <a:xfrm>
            <a:off x="8981735" y="3581474"/>
            <a:ext cx="0" cy="542839"/>
          </a:xfrm>
          <a:prstGeom prst="straightConnector1">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FE616B4-439B-685B-9F3B-B973319381AA}"/>
              </a:ext>
            </a:extLst>
          </p:cNvPr>
          <p:cNvSpPr/>
          <p:nvPr/>
        </p:nvSpPr>
        <p:spPr bwMode="auto">
          <a:xfrm>
            <a:off x="6986776" y="4124313"/>
            <a:ext cx="4048365" cy="661193"/>
          </a:xfrm>
          <a:prstGeom prst="rect">
            <a:avLst/>
          </a:prstGeom>
          <a:solidFill>
            <a:schemeClr val="accent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Troubleshooting Agent</a:t>
            </a:r>
          </a:p>
        </p:txBody>
      </p:sp>
      <p:sp>
        <p:nvSpPr>
          <p:cNvPr id="23" name="Rectangle 22">
            <a:extLst>
              <a:ext uri="{FF2B5EF4-FFF2-40B4-BE49-F238E27FC236}">
                <a16:creationId xmlns:a16="http://schemas.microsoft.com/office/drawing/2014/main" id="{0CC3A862-3297-AD7A-FD80-6438BEC8337E}"/>
              </a:ext>
            </a:extLst>
          </p:cNvPr>
          <p:cNvSpPr/>
          <p:nvPr/>
        </p:nvSpPr>
        <p:spPr bwMode="auto">
          <a:xfrm>
            <a:off x="7016815" y="5297417"/>
            <a:ext cx="4018325" cy="661193"/>
          </a:xfrm>
          <a:prstGeom prst="rect">
            <a:avLst/>
          </a:prstGeom>
          <a:solidFill>
            <a:schemeClr val="accent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Service Cancellation Agent</a:t>
            </a:r>
          </a:p>
        </p:txBody>
      </p:sp>
      <p:cxnSp>
        <p:nvCxnSpPr>
          <p:cNvPr id="24" name="Straight Arrow Connector 23">
            <a:extLst>
              <a:ext uri="{FF2B5EF4-FFF2-40B4-BE49-F238E27FC236}">
                <a16:creationId xmlns:a16="http://schemas.microsoft.com/office/drawing/2014/main" id="{94B7A4F6-E896-B35D-DE78-54328D0AFC0C}"/>
              </a:ext>
            </a:extLst>
          </p:cNvPr>
          <p:cNvCxnSpPr>
            <a:cxnSpLocks/>
          </p:cNvCxnSpPr>
          <p:nvPr/>
        </p:nvCxnSpPr>
        <p:spPr>
          <a:xfrm>
            <a:off x="8981735" y="4785506"/>
            <a:ext cx="0" cy="542839"/>
          </a:xfrm>
          <a:prstGeom prst="straightConnector1">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5074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34D49-30AB-501C-3263-992405373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4F051C-B2E6-6A67-2709-7EFA2433FCEB}"/>
              </a:ext>
            </a:extLst>
          </p:cNvPr>
          <p:cNvSpPr>
            <a:spLocks noGrp="1"/>
          </p:cNvSpPr>
          <p:nvPr>
            <p:ph type="title"/>
          </p:nvPr>
        </p:nvSpPr>
        <p:spPr>
          <a:xfrm>
            <a:off x="585216" y="2980408"/>
            <a:ext cx="8169170" cy="553998"/>
          </a:xfrm>
        </p:spPr>
        <p:txBody>
          <a:bodyPr/>
          <a:lstStyle/>
          <a:p>
            <a:r>
              <a:rPr lang="en-US" dirty="0" err="1"/>
              <a:t>Flujo</a:t>
            </a:r>
            <a:r>
              <a:rPr lang="en-US" dirty="0"/>
              <a:t> </a:t>
            </a:r>
            <a:r>
              <a:rPr lang="en-US" dirty="0" err="1"/>
              <a:t>agénticos</a:t>
            </a:r>
            <a:r>
              <a:rPr lang="en-US" dirty="0"/>
              <a:t> (workflows)</a:t>
            </a:r>
          </a:p>
        </p:txBody>
      </p:sp>
    </p:spTree>
    <p:extLst>
      <p:ext uri="{BB962C8B-B14F-4D97-AF65-F5344CB8AC3E}">
        <p14:creationId xmlns:p14="http://schemas.microsoft.com/office/powerpoint/2010/main" val="426452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D9C86-0C80-617E-FCB8-94C082712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6C6552-BB92-F03C-FDBD-9456B3332363}"/>
              </a:ext>
            </a:extLst>
          </p:cNvPr>
          <p:cNvSpPr>
            <a:spLocks noGrp="1"/>
          </p:cNvSpPr>
          <p:nvPr>
            <p:ph type="title"/>
          </p:nvPr>
        </p:nvSpPr>
        <p:spPr>
          <a:xfrm>
            <a:off x="1049415" y="458258"/>
            <a:ext cx="11916571" cy="1325563"/>
          </a:xfrm>
        </p:spPr>
        <p:txBody>
          <a:bodyPr/>
          <a:lstStyle/>
          <a:p>
            <a:r>
              <a:rPr lang="en-US" dirty="0" err="1"/>
              <a:t>Flujo</a:t>
            </a:r>
            <a:r>
              <a:rPr lang="en-US" dirty="0"/>
              <a:t> </a:t>
            </a:r>
            <a:r>
              <a:rPr lang="en-US" dirty="0" err="1"/>
              <a:t>agéntico</a:t>
            </a:r>
          </a:p>
        </p:txBody>
      </p:sp>
      <p:sp>
        <p:nvSpPr>
          <p:cNvPr id="18" name="TextBox 17">
            <a:extLst>
              <a:ext uri="{FF2B5EF4-FFF2-40B4-BE49-F238E27FC236}">
                <a16:creationId xmlns:a16="http://schemas.microsoft.com/office/drawing/2014/main" id="{8A1EEBB2-60D7-7613-2400-5F9B10EB010B}"/>
              </a:ext>
            </a:extLst>
          </p:cNvPr>
          <p:cNvSpPr txBox="1"/>
          <p:nvPr/>
        </p:nvSpPr>
        <p:spPr>
          <a:xfrm>
            <a:off x="1194372" y="1560583"/>
            <a:ext cx="10170314" cy="1107996"/>
          </a:xfrm>
          <a:prstGeom prst="rect">
            <a:avLst/>
          </a:prstGeom>
          <a:noFill/>
        </p:spPr>
        <p:txBody>
          <a:bodyPr wrap="square" lIns="0" tIns="0" rIns="0" bIns="0" rtlCol="0">
            <a:spAutoFit/>
          </a:bodyPr>
          <a:lstStyle/>
          <a:p>
            <a:r>
              <a:rPr lang="en-US" sz="2400" dirty="0"/>
              <a:t>Un </a:t>
            </a:r>
            <a:r>
              <a:rPr lang="en-US" sz="2400" i="1" dirty="0"/>
              <a:t>agentic workflow</a:t>
            </a:r>
            <a:r>
              <a:rPr lang="en-US" sz="2400" dirty="0"/>
              <a:t> es </a:t>
            </a:r>
            <a:r>
              <a:rPr lang="en-US" sz="2400" dirty="0" err="1"/>
              <a:t>cualquier</a:t>
            </a:r>
            <a:r>
              <a:rPr lang="en-US" sz="2400" dirty="0"/>
              <a:t> </a:t>
            </a:r>
            <a:r>
              <a:rPr lang="en-US" sz="2400" dirty="0" err="1"/>
              <a:t>flujo</a:t>
            </a:r>
            <a:r>
              <a:rPr lang="en-US" sz="2400" dirty="0"/>
              <a:t> </a:t>
            </a:r>
            <a:r>
              <a:rPr lang="en-US" sz="2400" dirty="0" err="1"/>
              <a:t>que</a:t>
            </a:r>
            <a:r>
              <a:rPr lang="en-US" sz="2400" dirty="0"/>
              <a:t> </a:t>
            </a:r>
            <a:r>
              <a:rPr lang="en-US" sz="2400" dirty="0" err="1"/>
              <a:t>involucra</a:t>
            </a:r>
            <a:r>
              <a:rPr lang="en-US" sz="2400" dirty="0"/>
              <a:t> un </a:t>
            </a:r>
            <a:r>
              <a:rPr lang="en-US" sz="2400" dirty="0" err="1"/>
              <a:t>agente</a:t>
            </a:r>
            <a:r>
              <a:rPr lang="en-US" sz="2400" dirty="0"/>
              <a:t> </a:t>
            </a:r>
            <a:r>
              <a:rPr lang="en-US" sz="2400" dirty="0" err="1"/>
              <a:t>en</a:t>
            </a:r>
            <a:r>
              <a:rPr lang="en-US" sz="2400" dirty="0"/>
              <a:t> </a:t>
            </a:r>
            <a:r>
              <a:rPr lang="en-US" sz="2400" dirty="0" err="1"/>
              <a:t>algún</a:t>
            </a:r>
            <a:r>
              <a:rPr lang="en-US" sz="2400" dirty="0"/>
              <a:t> punto, </a:t>
            </a:r>
            <a:r>
              <a:rPr lang="en-US" sz="2400" dirty="0" err="1"/>
              <a:t>normalmente</a:t>
            </a:r>
            <a:r>
              <a:rPr lang="en-US" sz="2400" dirty="0"/>
              <a:t> para </a:t>
            </a:r>
            <a:r>
              <a:rPr lang="en-US" sz="2400" dirty="0" err="1"/>
              <a:t>manejar</a:t>
            </a:r>
            <a:r>
              <a:rPr lang="en-US" sz="2400" dirty="0"/>
              <a:t> </a:t>
            </a:r>
            <a:r>
              <a:rPr lang="en-US" sz="2400" dirty="0" err="1"/>
              <a:t>toma</a:t>
            </a:r>
            <a:r>
              <a:rPr lang="en-US" sz="2400" dirty="0"/>
              <a:t> de </a:t>
            </a:r>
            <a:r>
              <a:rPr lang="en-US" sz="2400" dirty="0" err="1"/>
              <a:t>decisiones</a:t>
            </a:r>
            <a:r>
              <a:rPr lang="en-US" sz="2400" dirty="0"/>
              <a:t> o </a:t>
            </a:r>
            <a:r>
              <a:rPr lang="en-US" sz="2400" dirty="0" err="1"/>
              <a:t>sintetizar</a:t>
            </a:r>
            <a:r>
              <a:rPr lang="en-US" sz="2400" dirty="0"/>
              <a:t> </a:t>
            </a:r>
            <a:r>
              <a:rPr lang="en-US" sz="2400" dirty="0" err="1"/>
              <a:t>respuestas</a:t>
            </a:r>
            <a:r>
              <a:rPr lang="en-US" sz="2400" dirty="0"/>
              <a:t>.</a:t>
            </a:r>
          </a:p>
        </p:txBody>
      </p:sp>
      <p:sp>
        <p:nvSpPr>
          <p:cNvPr id="7" name="TextBox 6">
            <a:extLst>
              <a:ext uri="{FF2B5EF4-FFF2-40B4-BE49-F238E27FC236}">
                <a16:creationId xmlns:a16="http://schemas.microsoft.com/office/drawing/2014/main" id="{FE2BB7DC-FBBB-EE23-192F-3176A1AB4F96}"/>
              </a:ext>
            </a:extLst>
          </p:cNvPr>
          <p:cNvSpPr txBox="1"/>
          <p:nvPr/>
        </p:nvSpPr>
        <p:spPr>
          <a:xfrm>
            <a:off x="1137935" y="416254"/>
            <a:ext cx="6518952" cy="369332"/>
          </a:xfrm>
          <a:prstGeom prst="rect">
            <a:avLst/>
          </a:prstGeom>
          <a:noFill/>
        </p:spPr>
        <p:txBody>
          <a:bodyPr wrap="square">
            <a:spAutoFit/>
          </a:bodyPr>
          <a:lstStyle/>
          <a:p>
            <a:r>
              <a:rPr lang="en-US" dirty="0" err="1"/>
              <a:t>Arquitectura</a:t>
            </a:r>
            <a:r>
              <a:rPr lang="en-US" dirty="0"/>
              <a:t> de </a:t>
            </a:r>
            <a:r>
              <a:rPr lang="en-US" dirty="0" err="1"/>
              <a:t>agentes</a:t>
            </a:r>
            <a:r>
              <a:rPr lang="en-US" dirty="0"/>
              <a:t>:</a:t>
            </a:r>
          </a:p>
        </p:txBody>
      </p:sp>
      <p:sp>
        <p:nvSpPr>
          <p:cNvPr id="4" name="Rectangle 3">
            <a:extLst>
              <a:ext uri="{FF2B5EF4-FFF2-40B4-BE49-F238E27FC236}">
                <a16:creationId xmlns:a16="http://schemas.microsoft.com/office/drawing/2014/main" id="{6522EAFB-8229-2D99-ED93-A618DC2697C7}"/>
              </a:ext>
            </a:extLst>
          </p:cNvPr>
          <p:cNvSpPr/>
          <p:nvPr/>
        </p:nvSpPr>
        <p:spPr bwMode="auto">
          <a:xfrm>
            <a:off x="5622062" y="3303020"/>
            <a:ext cx="1422583" cy="686429"/>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Agent</a:t>
            </a:r>
          </a:p>
        </p:txBody>
      </p:sp>
      <p:sp>
        <p:nvSpPr>
          <p:cNvPr id="14" name="Rounded Rectangular Callout 13">
            <a:extLst>
              <a:ext uri="{FF2B5EF4-FFF2-40B4-BE49-F238E27FC236}">
                <a16:creationId xmlns:a16="http://schemas.microsoft.com/office/drawing/2014/main" id="{B9C482FE-136E-3FBF-8EAB-69453C7F320A}"/>
              </a:ext>
            </a:extLst>
          </p:cNvPr>
          <p:cNvSpPr/>
          <p:nvPr/>
        </p:nvSpPr>
        <p:spPr>
          <a:xfrm>
            <a:off x="1194373" y="3174373"/>
            <a:ext cx="1151664" cy="943722"/>
          </a:xfrm>
          <a:prstGeom prst="wedgeRoundRectCallou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Input</a:t>
            </a:r>
          </a:p>
        </p:txBody>
      </p:sp>
      <p:cxnSp>
        <p:nvCxnSpPr>
          <p:cNvPr id="16" name="Straight Arrow Connector 15">
            <a:extLst>
              <a:ext uri="{FF2B5EF4-FFF2-40B4-BE49-F238E27FC236}">
                <a16:creationId xmlns:a16="http://schemas.microsoft.com/office/drawing/2014/main" id="{E4288CC7-2013-0F35-B312-ED8274D29356}"/>
              </a:ext>
            </a:extLst>
          </p:cNvPr>
          <p:cNvCxnSpPr>
            <a:cxnSpLocks/>
            <a:stCxn id="14" idx="3"/>
            <a:endCxn id="17" idx="1"/>
          </p:cNvCxnSpPr>
          <p:nvPr/>
        </p:nvCxnSpPr>
        <p:spPr>
          <a:xfrm>
            <a:off x="2346037" y="3646234"/>
            <a:ext cx="637308"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C2195E8F-FF3A-481E-B54E-DA3C344995E7}"/>
              </a:ext>
            </a:extLst>
          </p:cNvPr>
          <p:cNvSpPr/>
          <p:nvPr/>
        </p:nvSpPr>
        <p:spPr bwMode="auto">
          <a:xfrm>
            <a:off x="2983345" y="2999007"/>
            <a:ext cx="2041419" cy="1294455"/>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Processing</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or</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Data Lookup</a:t>
            </a:r>
          </a:p>
        </p:txBody>
      </p:sp>
      <p:sp>
        <p:nvSpPr>
          <p:cNvPr id="27" name="Rounded Rectangular Callout 26">
            <a:extLst>
              <a:ext uri="{FF2B5EF4-FFF2-40B4-BE49-F238E27FC236}">
                <a16:creationId xmlns:a16="http://schemas.microsoft.com/office/drawing/2014/main" id="{E50C6AC8-825B-4744-341E-C6AAF9E6CCE3}"/>
              </a:ext>
            </a:extLst>
          </p:cNvPr>
          <p:cNvSpPr/>
          <p:nvPr/>
        </p:nvSpPr>
        <p:spPr>
          <a:xfrm>
            <a:off x="10302198" y="3219749"/>
            <a:ext cx="1576537" cy="852970"/>
          </a:xfrm>
          <a:prstGeom prst="wedgeRoundRectCallout">
            <a:avLst>
              <a:gd name="adj1" fmla="val -22005"/>
              <a:gd name="adj2" fmla="val 46429"/>
              <a:gd name="adj3" fmla="val 16667"/>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Output</a:t>
            </a:r>
          </a:p>
        </p:txBody>
      </p:sp>
      <p:cxnSp>
        <p:nvCxnSpPr>
          <p:cNvPr id="28" name="Straight Arrow Connector 27">
            <a:extLst>
              <a:ext uri="{FF2B5EF4-FFF2-40B4-BE49-F238E27FC236}">
                <a16:creationId xmlns:a16="http://schemas.microsoft.com/office/drawing/2014/main" id="{545BD9CB-69A3-C540-6D11-C2C6A9988F11}"/>
              </a:ext>
            </a:extLst>
          </p:cNvPr>
          <p:cNvCxnSpPr>
            <a:cxnSpLocks/>
          </p:cNvCxnSpPr>
          <p:nvPr/>
        </p:nvCxnSpPr>
        <p:spPr>
          <a:xfrm>
            <a:off x="9683362" y="3653341"/>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DFFAB8AC-787D-9B75-8162-B99ACD136913}"/>
              </a:ext>
            </a:extLst>
          </p:cNvPr>
          <p:cNvSpPr txBox="1"/>
          <p:nvPr/>
        </p:nvSpPr>
        <p:spPr>
          <a:xfrm>
            <a:off x="1338830" y="5297235"/>
            <a:ext cx="9154973" cy="1107996"/>
          </a:xfrm>
          <a:prstGeom prst="rect">
            <a:avLst/>
          </a:prstGeom>
          <a:noFill/>
        </p:spPr>
        <p:txBody>
          <a:bodyPr wrap="square" lIns="0" tIns="0" rIns="0" bIns="0" rtlCol="0">
            <a:spAutoFit/>
          </a:bodyPr>
          <a:lstStyle/>
          <a:p>
            <a:r>
              <a:rPr lang="en-US" sz="2400" dirty="0"/>
              <a:t>⚙️ No </a:t>
            </a:r>
            <a:r>
              <a:rPr lang="en-US" sz="2400" dirty="0" err="1"/>
              <a:t>todas</a:t>
            </a:r>
            <a:r>
              <a:rPr lang="en-US" sz="2400" dirty="0"/>
              <a:t> las </a:t>
            </a:r>
            <a:r>
              <a:rPr lang="en-US" sz="2400" dirty="0" err="1"/>
              <a:t>llamadas</a:t>
            </a:r>
            <a:r>
              <a:rPr lang="en-US" sz="2400" dirty="0"/>
              <a:t> </a:t>
            </a:r>
            <a:r>
              <a:rPr lang="en-US" sz="2400" dirty="0" err="1"/>
              <a:t>en</a:t>
            </a:r>
            <a:r>
              <a:rPr lang="en-US" sz="2400" dirty="0"/>
              <a:t> un </a:t>
            </a:r>
            <a:r>
              <a:rPr lang="en-US" sz="2400" dirty="0" err="1"/>
              <a:t>sistema</a:t>
            </a:r>
            <a:r>
              <a:rPr lang="en-US" sz="2400" dirty="0"/>
              <a:t> </a:t>
            </a:r>
            <a:r>
              <a:rPr lang="en-US" sz="2400" i="1" dirty="0" err="1"/>
              <a:t>deben</a:t>
            </a:r>
            <a:r>
              <a:rPr lang="en-US" sz="2400" dirty="0"/>
              <a:t> ser </a:t>
            </a:r>
            <a:r>
              <a:rPr lang="en-US" sz="2400" dirty="0" err="1"/>
              <a:t>agénticas</a:t>
            </a:r>
            <a:r>
              <a:rPr lang="en-US" sz="2400" dirty="0"/>
              <a:t>.</a:t>
            </a:r>
            <a:br>
              <a:rPr lang="en-US" sz="2400" dirty="0"/>
            </a:br>
            <a:r>
              <a:rPr lang="en-US" sz="2400" dirty="0"/>
              <a:t>Cada </a:t>
            </a:r>
            <a:r>
              <a:rPr lang="en-US" sz="2400" dirty="0" err="1"/>
              <a:t>llamada</a:t>
            </a:r>
            <a:r>
              <a:rPr lang="en-US" sz="2400" dirty="0"/>
              <a:t> a un </a:t>
            </a:r>
            <a:r>
              <a:rPr lang="en-US" sz="2400" i="1" dirty="0"/>
              <a:t>LLM</a:t>
            </a:r>
            <a:r>
              <a:rPr lang="en-US" sz="2400" dirty="0"/>
              <a:t> </a:t>
            </a:r>
            <a:r>
              <a:rPr lang="en-US" sz="2400" dirty="0" err="1"/>
              <a:t>aumenta</a:t>
            </a:r>
            <a:r>
              <a:rPr lang="en-US" sz="2400" dirty="0"/>
              <a:t> </a:t>
            </a:r>
            <a:r>
              <a:rPr lang="en-US" sz="2400" dirty="0" err="1"/>
              <a:t>el</a:t>
            </a:r>
            <a:r>
              <a:rPr lang="en-US" sz="2400" dirty="0"/>
              <a:t> </a:t>
            </a:r>
            <a:r>
              <a:rPr lang="en-US" sz="2400" dirty="0" err="1"/>
              <a:t>nivel</a:t>
            </a:r>
            <a:r>
              <a:rPr lang="en-US" sz="2400" dirty="0"/>
              <a:t> de no </a:t>
            </a:r>
            <a:r>
              <a:rPr lang="en-US" sz="2400" dirty="0" err="1"/>
              <a:t>determinismo</a:t>
            </a:r>
            <a:r>
              <a:rPr lang="en-US" sz="2400" dirty="0"/>
              <a:t> del </a:t>
            </a:r>
            <a:r>
              <a:rPr lang="en-US" sz="2400" dirty="0" err="1"/>
              <a:t>sistema</a:t>
            </a:r>
            <a:r>
              <a:rPr lang="en-US" sz="2400" dirty="0"/>
              <a:t> y </a:t>
            </a:r>
            <a:r>
              <a:rPr lang="en-US" sz="2400" dirty="0" err="1"/>
              <a:t>el</a:t>
            </a:r>
            <a:r>
              <a:rPr lang="en-US" sz="2400" dirty="0"/>
              <a:t> </a:t>
            </a:r>
            <a:r>
              <a:rPr lang="en-US" sz="2400" dirty="0" err="1"/>
              <a:t>riesgo</a:t>
            </a:r>
            <a:r>
              <a:rPr lang="en-US" sz="2400" dirty="0"/>
              <a:t> </a:t>
            </a:r>
            <a:r>
              <a:rPr lang="en-US" sz="2400" dirty="0" err="1"/>
              <a:t>potencial</a:t>
            </a:r>
            <a:r>
              <a:rPr lang="en-US" sz="2400" dirty="0"/>
              <a:t> de </a:t>
            </a:r>
            <a:r>
              <a:rPr lang="en-US" sz="2400" dirty="0" err="1"/>
              <a:t>errores</a:t>
            </a:r>
            <a:r>
              <a:rPr lang="en-US" sz="2400" dirty="0"/>
              <a:t> o </a:t>
            </a:r>
            <a:r>
              <a:rPr lang="en-US" sz="2400" dirty="0" err="1"/>
              <a:t>problemas</a:t>
            </a:r>
            <a:r>
              <a:rPr lang="en-US" sz="2400" dirty="0"/>
              <a:t> de </a:t>
            </a:r>
            <a:r>
              <a:rPr lang="en-US" sz="2400" dirty="0" err="1"/>
              <a:t>seguridad</a:t>
            </a:r>
            <a:r>
              <a:rPr lang="en-US" sz="2400" dirty="0"/>
              <a:t> 😬.</a:t>
            </a:r>
          </a:p>
        </p:txBody>
      </p:sp>
      <p:cxnSp>
        <p:nvCxnSpPr>
          <p:cNvPr id="33" name="Straight Arrow Connector 32">
            <a:extLst>
              <a:ext uri="{FF2B5EF4-FFF2-40B4-BE49-F238E27FC236}">
                <a16:creationId xmlns:a16="http://schemas.microsoft.com/office/drawing/2014/main" id="{25A4A612-CA82-1825-83B8-9E927CFFFAFF}"/>
              </a:ext>
            </a:extLst>
          </p:cNvPr>
          <p:cNvCxnSpPr>
            <a:cxnSpLocks/>
          </p:cNvCxnSpPr>
          <p:nvPr/>
        </p:nvCxnSpPr>
        <p:spPr>
          <a:xfrm>
            <a:off x="5024764" y="3642494"/>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43CBD152-53CE-B867-F9EC-527EA9523C4A}"/>
              </a:ext>
            </a:extLst>
          </p:cNvPr>
          <p:cNvSpPr/>
          <p:nvPr/>
        </p:nvSpPr>
        <p:spPr bwMode="auto">
          <a:xfrm>
            <a:off x="7641943" y="2999007"/>
            <a:ext cx="2041419" cy="1294455"/>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Processing</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 or</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Data Lookup</a:t>
            </a:r>
          </a:p>
        </p:txBody>
      </p:sp>
      <p:cxnSp>
        <p:nvCxnSpPr>
          <p:cNvPr id="41" name="Straight Arrow Connector 40">
            <a:extLst>
              <a:ext uri="{FF2B5EF4-FFF2-40B4-BE49-F238E27FC236}">
                <a16:creationId xmlns:a16="http://schemas.microsoft.com/office/drawing/2014/main" id="{DF84C56D-4B7D-AEE9-D9AD-354444A7A79C}"/>
              </a:ext>
            </a:extLst>
          </p:cNvPr>
          <p:cNvCxnSpPr>
            <a:cxnSpLocks/>
          </p:cNvCxnSpPr>
          <p:nvPr/>
        </p:nvCxnSpPr>
        <p:spPr>
          <a:xfrm>
            <a:off x="7038051" y="3645860"/>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Oval 58">
            <a:extLst>
              <a:ext uri="{FF2B5EF4-FFF2-40B4-BE49-F238E27FC236}">
                <a16:creationId xmlns:a16="http://schemas.microsoft.com/office/drawing/2014/main" id="{CBF646AC-F135-D141-F1AE-B31DDBF198A6}"/>
              </a:ext>
            </a:extLst>
          </p:cNvPr>
          <p:cNvSpPr/>
          <p:nvPr/>
        </p:nvSpPr>
        <p:spPr bwMode="auto">
          <a:xfrm>
            <a:off x="5252516" y="4175481"/>
            <a:ext cx="1096731" cy="62205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Tool</a:t>
            </a:r>
          </a:p>
        </p:txBody>
      </p:sp>
      <p:cxnSp>
        <p:nvCxnSpPr>
          <p:cNvPr id="60" name="Straight Arrow Connector 59">
            <a:extLst>
              <a:ext uri="{FF2B5EF4-FFF2-40B4-BE49-F238E27FC236}">
                <a16:creationId xmlns:a16="http://schemas.microsoft.com/office/drawing/2014/main" id="{19CDEC7F-1BAC-D672-4F7D-36570D3BD728}"/>
              </a:ext>
            </a:extLst>
          </p:cNvPr>
          <p:cNvCxnSpPr>
            <a:cxnSpLocks/>
          </p:cNvCxnSpPr>
          <p:nvPr/>
        </p:nvCxnSpPr>
        <p:spPr>
          <a:xfrm flipH="1">
            <a:off x="5634941" y="3978558"/>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5AC9C79-EA41-E1A4-6224-7330F3FE8A1C}"/>
              </a:ext>
            </a:extLst>
          </p:cNvPr>
          <p:cNvCxnSpPr>
            <a:cxnSpLocks/>
          </p:cNvCxnSpPr>
          <p:nvPr/>
        </p:nvCxnSpPr>
        <p:spPr>
          <a:xfrm flipH="1">
            <a:off x="5832576" y="3981903"/>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92C0843-1F12-AF95-ED81-1C2B65223475}"/>
              </a:ext>
            </a:extLst>
          </p:cNvPr>
          <p:cNvCxnSpPr>
            <a:cxnSpLocks/>
          </p:cNvCxnSpPr>
          <p:nvPr/>
        </p:nvCxnSpPr>
        <p:spPr>
          <a:xfrm>
            <a:off x="6662744" y="3998483"/>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CF8246C-F0BB-E988-0BFD-2B0AD3A6A247}"/>
              </a:ext>
            </a:extLst>
          </p:cNvPr>
          <p:cNvCxnSpPr>
            <a:cxnSpLocks/>
          </p:cNvCxnSpPr>
          <p:nvPr/>
        </p:nvCxnSpPr>
        <p:spPr>
          <a:xfrm>
            <a:off x="6860379" y="3992592"/>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7D12F76-1A71-F94E-DE2C-59033184E9D1}"/>
              </a:ext>
            </a:extLst>
          </p:cNvPr>
          <p:cNvSpPr/>
          <p:nvPr/>
        </p:nvSpPr>
        <p:spPr bwMode="auto">
          <a:xfrm>
            <a:off x="6489685" y="4202952"/>
            <a:ext cx="1096731" cy="62205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Tool</a:t>
            </a:r>
          </a:p>
        </p:txBody>
      </p:sp>
    </p:spTree>
    <p:extLst>
      <p:ext uri="{BB962C8B-B14F-4D97-AF65-F5344CB8AC3E}">
        <p14:creationId xmlns:p14="http://schemas.microsoft.com/office/powerpoint/2010/main" val="34638521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03E88-E963-E7C7-97FA-4FECAB550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17D8C-D840-530C-E007-20633F3BB274}"/>
              </a:ext>
            </a:extLst>
          </p:cNvPr>
          <p:cNvSpPr>
            <a:spLocks noGrp="1"/>
          </p:cNvSpPr>
          <p:nvPr>
            <p:ph type="title"/>
          </p:nvPr>
        </p:nvSpPr>
        <p:spPr/>
        <p:txBody>
          <a:bodyPr/>
          <a:lstStyle/>
          <a:p>
            <a:r>
              <a:rPr lang="en-US" dirty="0" err="1">
                <a:ea typeface="+mj-lt"/>
                <a:cs typeface="+mj-lt"/>
              </a:rPr>
              <a:t>Flujos</a:t>
            </a:r>
            <a:r>
              <a:rPr lang="en-US" dirty="0">
                <a:ea typeface="+mj-lt"/>
                <a:cs typeface="+mj-lt"/>
              </a:rPr>
              <a:t> de </a:t>
            </a:r>
            <a:r>
              <a:rPr lang="en-US" dirty="0" err="1">
                <a:ea typeface="+mj-lt"/>
                <a:cs typeface="+mj-lt"/>
              </a:rPr>
              <a:t>trabajo</a:t>
            </a:r>
            <a:r>
              <a:rPr lang="en-US" dirty="0">
                <a:ea typeface="+mj-lt"/>
                <a:cs typeface="+mj-lt"/>
              </a:rPr>
              <a:t> </a:t>
            </a:r>
            <a:r>
              <a:rPr lang="en-US" dirty="0" err="1">
                <a:ea typeface="+mj-lt"/>
                <a:cs typeface="+mj-lt"/>
              </a:rPr>
              <a:t>en</a:t>
            </a:r>
            <a:r>
              <a:rPr lang="en-US" dirty="0">
                <a:ea typeface="+mj-lt"/>
                <a:cs typeface="+mj-lt"/>
              </a:rPr>
              <a:t> frameworks de </a:t>
            </a:r>
            <a:r>
              <a:rPr lang="en-US" dirty="0" err="1">
                <a:ea typeface="+mj-lt"/>
                <a:cs typeface="+mj-lt"/>
              </a:rPr>
              <a:t>agentes</a:t>
            </a:r>
            <a:r>
              <a:rPr lang="en-US" dirty="0">
                <a:ea typeface="+mj-lt"/>
                <a:cs typeface="+mj-lt"/>
              </a:rPr>
              <a:t> de IA</a:t>
            </a:r>
            <a:endParaRPr lang="en-US" dirty="0"/>
          </a:p>
        </p:txBody>
      </p:sp>
      <p:sp>
        <p:nvSpPr>
          <p:cNvPr id="3" name="Content Placeholder 2">
            <a:extLst>
              <a:ext uri="{FF2B5EF4-FFF2-40B4-BE49-F238E27FC236}">
                <a16:creationId xmlns:a16="http://schemas.microsoft.com/office/drawing/2014/main" id="{288CED59-3565-6FE5-B30F-000FEA50E64E}"/>
              </a:ext>
            </a:extLst>
          </p:cNvPr>
          <p:cNvSpPr>
            <a:spLocks noGrp="1"/>
          </p:cNvSpPr>
          <p:nvPr>
            <p:ph idx="1"/>
          </p:nvPr>
        </p:nvSpPr>
        <p:spPr>
          <a:xfrm>
            <a:off x="1049417" y="1986725"/>
            <a:ext cx="10913980" cy="550122"/>
          </a:xfrm>
        </p:spPr>
        <p:txBody>
          <a:bodyPr vert="horz" lIns="91440" tIns="45720" rIns="91440" bIns="45720" rtlCol="0" anchor="t">
            <a:noAutofit/>
          </a:bodyPr>
          <a:lstStyle/>
          <a:p>
            <a:pPr marL="0" indent="0">
              <a:buNone/>
            </a:pPr>
            <a:r>
              <a:rPr lang="en-US" sz="2400" dirty="0">
                <a:ea typeface="+mn-lt"/>
                <a:cs typeface="+mn-lt"/>
              </a:rPr>
              <a:t>Muchos frameworks de </a:t>
            </a:r>
            <a:r>
              <a:rPr lang="en-US" sz="2400" dirty="0" err="1">
                <a:ea typeface="+mn-lt"/>
                <a:cs typeface="+mn-lt"/>
              </a:rPr>
              <a:t>agentes</a:t>
            </a:r>
            <a:r>
              <a:rPr lang="en-US" sz="2400" dirty="0">
                <a:ea typeface="+mn-lt"/>
                <a:cs typeface="+mn-lt"/>
              </a:rPr>
              <a:t> </a:t>
            </a:r>
            <a:r>
              <a:rPr lang="en-US" sz="2400" dirty="0" err="1">
                <a:ea typeface="+mn-lt"/>
                <a:cs typeface="+mn-lt"/>
              </a:rPr>
              <a:t>ya</a:t>
            </a:r>
            <a:r>
              <a:rPr lang="en-US" sz="2400" dirty="0">
                <a:ea typeface="+mn-lt"/>
                <a:cs typeface="+mn-lt"/>
              </a:rPr>
              <a:t> </a:t>
            </a:r>
            <a:r>
              <a:rPr lang="en-US" sz="2400" dirty="0" err="1">
                <a:ea typeface="+mn-lt"/>
                <a:cs typeface="+mn-lt"/>
              </a:rPr>
              <a:t>tienen</a:t>
            </a:r>
            <a:r>
              <a:rPr lang="en-US" sz="2400" dirty="0">
                <a:ea typeface="+mn-lt"/>
                <a:cs typeface="+mn-lt"/>
              </a:rPr>
              <a:t> </a:t>
            </a:r>
            <a:r>
              <a:rPr lang="en-US" sz="2400" dirty="0" err="1">
                <a:ea typeface="+mn-lt"/>
                <a:cs typeface="+mn-lt"/>
              </a:rPr>
              <a:t>soporte</a:t>
            </a:r>
            <a:r>
              <a:rPr lang="en-US" sz="2400" dirty="0">
                <a:ea typeface="+mn-lt"/>
                <a:cs typeface="+mn-lt"/>
              </a:rPr>
              <a:t> </a:t>
            </a:r>
            <a:r>
              <a:rPr lang="en-US" sz="2400" dirty="0" err="1">
                <a:ea typeface="+mn-lt"/>
                <a:cs typeface="+mn-lt"/>
              </a:rPr>
              <a:t>incorporado</a:t>
            </a:r>
            <a:r>
              <a:rPr lang="en-US" sz="2400" dirty="0">
                <a:ea typeface="+mn-lt"/>
                <a:cs typeface="+mn-lt"/>
              </a:rPr>
              <a:t> para </a:t>
            </a:r>
            <a:r>
              <a:rPr lang="en-US" sz="2400" i="1" dirty="0">
                <a:ea typeface="+mn-lt"/>
                <a:cs typeface="+mn-lt"/>
              </a:rPr>
              <a:t>workflows</a:t>
            </a:r>
            <a:r>
              <a:rPr lang="en-US" sz="2400" dirty="0">
                <a:ea typeface="+mn-lt"/>
                <a:cs typeface="+mn-lt"/>
              </a:rPr>
              <a:t>:</a:t>
            </a:r>
            <a:endParaRPr lang="en-US" dirty="0">
              <a:ea typeface="+mn-lt"/>
              <a:cs typeface="+mn-lt"/>
            </a:endParaRPr>
          </a:p>
        </p:txBody>
      </p:sp>
      <p:graphicFrame>
        <p:nvGraphicFramePr>
          <p:cNvPr id="4" name="Table 3">
            <a:extLst>
              <a:ext uri="{FF2B5EF4-FFF2-40B4-BE49-F238E27FC236}">
                <a16:creationId xmlns:a16="http://schemas.microsoft.com/office/drawing/2014/main" id="{3489EDC8-CB50-36C2-1E68-A234DF74DA0D}"/>
              </a:ext>
            </a:extLst>
          </p:cNvPr>
          <p:cNvGraphicFramePr>
            <a:graphicFrameLocks noGrp="1"/>
          </p:cNvGraphicFramePr>
          <p:nvPr>
            <p:extLst>
              <p:ext uri="{D42A27DB-BD31-4B8C-83A1-F6EECF244321}">
                <p14:modId xmlns:p14="http://schemas.microsoft.com/office/powerpoint/2010/main" val="2420848092"/>
              </p:ext>
            </p:extLst>
          </p:nvPr>
        </p:nvGraphicFramePr>
        <p:xfrm>
          <a:off x="1173324" y="2536847"/>
          <a:ext cx="10790073" cy="3877160"/>
        </p:xfrm>
        <a:graphic>
          <a:graphicData uri="http://schemas.openxmlformats.org/drawingml/2006/table">
            <a:tbl>
              <a:tblPr firstRow="1" bandRow="1">
                <a:tableStyleId>{F5AB1C69-6EDB-4FF4-983F-18BD219EF322}</a:tableStyleId>
              </a:tblPr>
              <a:tblGrid>
                <a:gridCol w="2827177">
                  <a:extLst>
                    <a:ext uri="{9D8B030D-6E8A-4147-A177-3AD203B41FA5}">
                      <a16:colId xmlns:a16="http://schemas.microsoft.com/office/drawing/2014/main" val="882332886"/>
                    </a:ext>
                  </a:extLst>
                </a:gridCol>
                <a:gridCol w="4789170">
                  <a:extLst>
                    <a:ext uri="{9D8B030D-6E8A-4147-A177-3AD203B41FA5}">
                      <a16:colId xmlns:a16="http://schemas.microsoft.com/office/drawing/2014/main" val="1820821298"/>
                    </a:ext>
                  </a:extLst>
                </a:gridCol>
                <a:gridCol w="3173726">
                  <a:extLst>
                    <a:ext uri="{9D8B030D-6E8A-4147-A177-3AD203B41FA5}">
                      <a16:colId xmlns:a16="http://schemas.microsoft.com/office/drawing/2014/main" val="2362038988"/>
                    </a:ext>
                  </a:extLst>
                </a:gridCol>
              </a:tblGrid>
              <a:tr h="655539">
                <a:tc>
                  <a:txBody>
                    <a:bodyPr/>
                    <a:lstStyle/>
                    <a:p>
                      <a:r>
                        <a:rPr lang="en-US" sz="2400" dirty="0">
                          <a:latin typeface="+mn-lt"/>
                        </a:rPr>
                        <a:t>Framework</a:t>
                      </a:r>
                    </a:p>
                  </a:txBody>
                  <a:tcPr/>
                </a:tc>
                <a:tc>
                  <a:txBody>
                    <a:bodyPr/>
                    <a:lstStyle/>
                    <a:p>
                      <a:r>
                        <a:rPr lang="en-US" sz="2400" dirty="0">
                          <a:latin typeface="+mn-lt"/>
                        </a:rPr>
                        <a:t>How to write workflows?</a:t>
                      </a:r>
                    </a:p>
                  </a:txBody>
                  <a:tcPr/>
                </a:tc>
                <a:tc>
                  <a:txBody>
                    <a:bodyPr/>
                    <a:lstStyle/>
                    <a:p>
                      <a:r>
                        <a:rPr lang="en-US" sz="2400" dirty="0">
                          <a:latin typeface="+mn-lt"/>
                        </a:rPr>
                        <a:t>How to visualize?</a:t>
                      </a:r>
                    </a:p>
                  </a:txBody>
                  <a:tcPr/>
                </a:tc>
                <a:extLst>
                  <a:ext uri="{0D108BD9-81ED-4DB2-BD59-A6C34878D82A}">
                    <a16:rowId xmlns:a16="http://schemas.microsoft.com/office/drawing/2014/main" val="3146724705"/>
                  </a:ext>
                </a:extLst>
              </a:tr>
              <a:tr h="139134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latin typeface="+mn-lt"/>
                          <a:ea typeface="Menlo" panose="020B0609030804020204" pitchFamily="49" charset="0"/>
                          <a:cs typeface="Menlo" panose="020B0609030804020204" pitchFamily="49" charset="0"/>
                        </a:rPr>
                        <a:t>agent-framework</a:t>
                      </a:r>
                    </a:p>
                  </a:txBody>
                  <a:tcPr/>
                </a:tc>
                <a:tc>
                  <a:txBody>
                    <a:bodyPr/>
                    <a:lstStyle/>
                    <a:p>
                      <a:pPr lvl="0">
                        <a:buNone/>
                      </a:pPr>
                      <a:r>
                        <a:rPr lang="en-US" sz="2400" b="0" i="0" u="none" strike="noStrike" noProof="0" dirty="0"/>
                        <a:t>Usa </a:t>
                      </a:r>
                      <a:r>
                        <a:rPr lang="en-US" sz="2400" b="0" i="0" u="none" strike="noStrike" noProof="0" dirty="0" err="1">
                          <a:latin typeface="Consolas"/>
                        </a:rPr>
                        <a:t>WorkflowBuilder</a:t>
                      </a:r>
                      <a:r>
                        <a:rPr lang="en-US" sz="2400" b="0" i="0" u="none" strike="noStrike" noProof="0" dirty="0">
                          <a:latin typeface="Consolas"/>
                        </a:rPr>
                        <a:t>()</a:t>
                      </a:r>
                      <a:r>
                        <a:rPr lang="en-US" sz="2400" b="0" i="0" u="none" strike="noStrike" noProof="0" dirty="0"/>
                        <a:t> o </a:t>
                      </a:r>
                      <a:r>
                        <a:rPr lang="en-US" sz="2400" b="0" i="1" u="none" strike="noStrike" noProof="0" dirty="0"/>
                        <a:t>builders</a:t>
                      </a:r>
                      <a:r>
                        <a:rPr lang="en-US" sz="2400" b="0" i="0" u="none" strike="noStrike" noProof="0" dirty="0"/>
                        <a:t> </a:t>
                      </a:r>
                      <a:r>
                        <a:rPr lang="en-US" sz="2400" b="0" i="0" u="none" strike="noStrike" noProof="0" dirty="0" err="1"/>
                        <a:t>especializados</a:t>
                      </a:r>
                      <a:r>
                        <a:rPr lang="en-US" sz="2400" b="0" i="0" u="none" strike="noStrike" noProof="0" dirty="0"/>
                        <a:t> para </a:t>
                      </a:r>
                      <a:r>
                        <a:rPr lang="en-US" sz="2400" b="0" i="0" u="none" strike="noStrike" noProof="0" dirty="0" err="1"/>
                        <a:t>tipos</a:t>
                      </a:r>
                      <a:r>
                        <a:rPr lang="en-US" sz="2400" b="0" i="0" u="none" strike="noStrike" noProof="0" dirty="0"/>
                        <a:t> </a:t>
                      </a:r>
                      <a:r>
                        <a:rPr lang="en-US" sz="2400" b="0" i="0" u="none" strike="noStrike" noProof="0" dirty="0" err="1"/>
                        <a:t>comunes</a:t>
                      </a:r>
                      <a:r>
                        <a:rPr lang="en-US" sz="2400" b="0" i="0" u="none" strike="noStrike" noProof="0" dirty="0"/>
                        <a:t> de workflows</a:t>
                      </a:r>
                    </a:p>
                  </a:txBody>
                  <a:tcPr/>
                </a:tc>
                <a:tc>
                  <a:txBody>
                    <a:bodyPr/>
                    <a:lstStyle/>
                    <a:p>
                      <a:pPr lvl="0">
                        <a:buNone/>
                      </a:pPr>
                      <a:r>
                        <a:rPr lang="en-US" sz="2400" b="0" i="0" u="none" strike="noStrike" noProof="0" err="1"/>
                        <a:t>DevUI</a:t>
                      </a:r>
                      <a:r>
                        <a:rPr lang="en-US" sz="2400" b="0" i="0" u="none" strike="noStrike" noProof="0" dirty="0"/>
                        <a:t>, </a:t>
                      </a:r>
                      <a:r>
                        <a:rPr lang="en-US" sz="2400" b="0" i="0" u="none" strike="noStrike" noProof="0" err="1"/>
                        <a:t>graphviz</a:t>
                      </a:r>
                    </a:p>
                  </a:txBody>
                  <a:tcPr/>
                </a:tc>
                <a:extLst>
                  <a:ext uri="{0D108BD9-81ED-4DB2-BD59-A6C34878D82A}">
                    <a16:rowId xmlns:a16="http://schemas.microsoft.com/office/drawing/2014/main" val="1866553716"/>
                  </a:ext>
                </a:extLst>
              </a:tr>
              <a:tr h="91513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err="1">
                          <a:latin typeface="+mn-lt"/>
                          <a:ea typeface="Menlo" panose="020B0609030804020204" pitchFamily="49" charset="0"/>
                          <a:cs typeface="Menlo" panose="020B0609030804020204" pitchFamily="49" charset="0"/>
                        </a:rPr>
                        <a:t>langchain</a:t>
                      </a:r>
                      <a:r>
                        <a:rPr lang="en-US" sz="2400" b="1" dirty="0">
                          <a:latin typeface="+mn-lt"/>
                          <a:ea typeface="Menlo" panose="020B0609030804020204" pitchFamily="49" charset="0"/>
                          <a:cs typeface="Menlo" panose="020B0609030804020204" pitchFamily="49" charset="0"/>
                        </a:rPr>
                        <a:t> v1</a:t>
                      </a:r>
                    </a:p>
                  </a:txBody>
                  <a:tcPr/>
                </a:tc>
                <a:tc>
                  <a:txBody>
                    <a:bodyPr/>
                    <a:lstStyle/>
                    <a:p>
                      <a:r>
                        <a:rPr lang="en-US" sz="2400" dirty="0">
                          <a:latin typeface="+mn-lt"/>
                        </a:rPr>
                        <a:t>Usa </a:t>
                      </a:r>
                      <a:r>
                        <a:rPr lang="en-US" sz="2400" dirty="0" err="1">
                          <a:latin typeface="Consolas"/>
                          <a:cs typeface="Consolas" panose="020B0609020204030204" pitchFamily="49" charset="0"/>
                        </a:rPr>
                        <a:t>StateGraph</a:t>
                      </a:r>
                      <a:r>
                        <a:rPr lang="en-US" sz="2400" dirty="0">
                          <a:latin typeface="+mn-lt"/>
                        </a:rPr>
                        <a:t> de </a:t>
                      </a:r>
                      <a:r>
                        <a:rPr lang="en-US" sz="2400" dirty="0" err="1">
                          <a:latin typeface="+mn-lt"/>
                        </a:rPr>
                        <a:t>langgraph</a:t>
                      </a:r>
                    </a:p>
                  </a:txBody>
                  <a:tcPr/>
                </a:tc>
                <a:tc>
                  <a:txBody>
                    <a:bodyPr/>
                    <a:lstStyle/>
                    <a:p>
                      <a:r>
                        <a:rPr lang="en-US" sz="2400" dirty="0" err="1">
                          <a:latin typeface="+mn-lt"/>
                        </a:rPr>
                        <a:t>Langsmith</a:t>
                      </a:r>
                    </a:p>
                  </a:txBody>
                  <a:tcPr/>
                </a:tc>
                <a:extLst>
                  <a:ext uri="{0D108BD9-81ED-4DB2-BD59-A6C34878D82A}">
                    <a16:rowId xmlns:a16="http://schemas.microsoft.com/office/drawing/2014/main" val="2860709845"/>
                  </a:ext>
                </a:extLst>
              </a:tr>
              <a:tr h="915139">
                <a:tc>
                  <a:txBody>
                    <a:bodyPr/>
                    <a:lstStyle/>
                    <a:p>
                      <a:r>
                        <a:rPr lang="en-US" sz="2400" b="1" dirty="0" err="1">
                          <a:latin typeface="+mn-lt"/>
                          <a:ea typeface="Menlo" panose="020B0609030804020204" pitchFamily="49" charset="0"/>
                          <a:cs typeface="Menlo" panose="020B0609030804020204" pitchFamily="49" charset="0"/>
                        </a:rPr>
                        <a:t>pydantic</a:t>
                      </a:r>
                      <a:r>
                        <a:rPr lang="en-US" sz="2400" b="1" dirty="0">
                          <a:latin typeface="+mn-lt"/>
                          <a:ea typeface="Menlo" panose="020B0609030804020204" pitchFamily="49" charset="0"/>
                          <a:cs typeface="Menlo" panose="020B0609030804020204" pitchFamily="49" charset="0"/>
                        </a:rPr>
                        <a:t>-ai</a:t>
                      </a:r>
                    </a:p>
                  </a:txBody>
                  <a:tcPr/>
                </a:tc>
                <a:tc>
                  <a:txBody>
                    <a:bodyPr/>
                    <a:lstStyle/>
                    <a:p>
                      <a:r>
                        <a:rPr lang="en-US" sz="2400" dirty="0">
                          <a:latin typeface="+mn-lt"/>
                        </a:rPr>
                        <a:t>Usa </a:t>
                      </a:r>
                      <a:r>
                        <a:rPr lang="en-US" sz="2400" dirty="0">
                          <a:latin typeface="Consolas"/>
                          <a:cs typeface="Consolas" panose="020B0609020204030204" pitchFamily="49" charset="0"/>
                        </a:rPr>
                        <a:t>Graph</a:t>
                      </a:r>
                      <a:r>
                        <a:rPr lang="en-US" sz="2400" dirty="0">
                          <a:latin typeface="+mn-lt"/>
                        </a:rPr>
                        <a:t> de </a:t>
                      </a:r>
                      <a:r>
                        <a:rPr lang="en-US" sz="2400" dirty="0" err="1">
                          <a:latin typeface="+mn-lt"/>
                        </a:rPr>
                        <a:t>pydantic</a:t>
                      </a:r>
                      <a:r>
                        <a:rPr lang="en-US" sz="2400" dirty="0">
                          <a:latin typeface="+mn-lt"/>
                        </a:rPr>
                        <a:t>-graph</a:t>
                      </a:r>
                    </a:p>
                  </a:txBody>
                  <a:tcPr/>
                </a:tc>
                <a:tc>
                  <a:txBody>
                    <a:bodyPr/>
                    <a:lstStyle/>
                    <a:p>
                      <a:r>
                        <a:rPr lang="en-US" sz="2400" dirty="0">
                          <a:latin typeface="+mn-lt"/>
                        </a:rPr>
                        <a:t>Mermaid diagrams</a:t>
                      </a:r>
                    </a:p>
                  </a:txBody>
                  <a:tcPr/>
                </a:tc>
                <a:extLst>
                  <a:ext uri="{0D108BD9-81ED-4DB2-BD59-A6C34878D82A}">
                    <a16:rowId xmlns:a16="http://schemas.microsoft.com/office/drawing/2014/main" val="1402218983"/>
                  </a:ext>
                </a:extLst>
              </a:tr>
            </a:tbl>
          </a:graphicData>
        </a:graphic>
      </p:graphicFrame>
    </p:spTree>
    <p:extLst>
      <p:ext uri="{BB962C8B-B14F-4D97-AF65-F5344CB8AC3E}">
        <p14:creationId xmlns:p14="http://schemas.microsoft.com/office/powerpoint/2010/main" val="27947070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2D3F3-E22B-4ED9-B73C-1733E3C424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4246DE-E05B-F041-C01C-77D503F0CA9A}"/>
              </a:ext>
            </a:extLst>
          </p:cNvPr>
          <p:cNvSpPr>
            <a:spLocks noGrp="1"/>
          </p:cNvSpPr>
          <p:nvPr>
            <p:ph type="title"/>
          </p:nvPr>
        </p:nvSpPr>
        <p:spPr/>
        <p:txBody>
          <a:bodyPr/>
          <a:lstStyle/>
          <a:p>
            <a:r>
              <a:rPr lang="en-US" dirty="0">
                <a:ea typeface="+mj-lt"/>
                <a:cs typeface="+mj-lt"/>
              </a:rPr>
              <a:t>Workflow con </a:t>
            </a:r>
            <a:r>
              <a:rPr lang="en-US" dirty="0" err="1">
                <a:ea typeface="+mj-lt"/>
                <a:cs typeface="+mj-lt"/>
              </a:rPr>
              <a:t>ramificación</a:t>
            </a:r>
            <a:r>
              <a:rPr lang="en-US" dirty="0">
                <a:ea typeface="+mj-lt"/>
                <a:cs typeface="+mj-lt"/>
              </a:rPr>
              <a:t> </a:t>
            </a:r>
            <a:r>
              <a:rPr lang="en-US" dirty="0" err="1">
                <a:ea typeface="+mj-lt"/>
                <a:cs typeface="+mj-lt"/>
              </a:rPr>
              <a:t>condicional</a:t>
            </a:r>
            <a:endParaRPr lang="en-US" dirty="0" err="1"/>
          </a:p>
        </p:txBody>
      </p:sp>
      <p:sp>
        <p:nvSpPr>
          <p:cNvPr id="8" name="TextBox 7">
            <a:extLst>
              <a:ext uri="{FF2B5EF4-FFF2-40B4-BE49-F238E27FC236}">
                <a16:creationId xmlns:a16="http://schemas.microsoft.com/office/drawing/2014/main" id="{57F3BAAB-69A4-B20F-DE54-A67032376D02}"/>
              </a:ext>
            </a:extLst>
          </p:cNvPr>
          <p:cNvSpPr txBox="1"/>
          <p:nvPr/>
        </p:nvSpPr>
        <p:spPr>
          <a:xfrm>
            <a:off x="1075938" y="3329034"/>
            <a:ext cx="10706015" cy="2862322"/>
          </a:xfrm>
          <a:prstGeom prst="rect">
            <a:avLst/>
          </a:prstGeom>
          <a:solidFill>
            <a:schemeClr val="bg1">
              <a:lumMod val="95000"/>
            </a:schemeClr>
          </a:solidFill>
        </p:spPr>
        <p:txBody>
          <a:bodyPr wrap="square">
            <a:spAutoFit/>
          </a:bodyPr>
          <a:lstStyle/>
          <a:p>
            <a:pPr>
              <a:buNone/>
            </a:pPr>
            <a:r>
              <a:rPr lang="en-US">
                <a:solidFill>
                  <a:srgbClr val="001080"/>
                </a:solidFill>
                <a:latin typeface="Menlo" panose="020B0609030804020204" pitchFamily="49" charset="0"/>
              </a:rPr>
              <a:t>workflow</a:t>
            </a:r>
            <a:r>
              <a:rPr lang="en-US">
                <a:solidFill>
                  <a:srgbClr val="3B3B3B"/>
                </a:solidFill>
                <a:latin typeface="Menlo" panose="020B0609030804020204" pitchFamily="49" charset="0"/>
              </a:rPr>
              <a:t> </a:t>
            </a:r>
            <a:r>
              <a:rPr lang="en-US">
                <a:solidFill>
                  <a:srgbClr val="000000"/>
                </a:solidFill>
                <a:latin typeface="Menlo" panose="020B0609030804020204" pitchFamily="49" charset="0"/>
              </a:rPr>
              <a:t>=</a:t>
            </a:r>
            <a:r>
              <a:rPr lang="en-US">
                <a:solidFill>
                  <a:srgbClr val="3B3B3B"/>
                </a:solidFill>
                <a:latin typeface="Menlo" panose="020B0609030804020204" pitchFamily="49" charset="0"/>
              </a:rPr>
              <a:t> </a:t>
            </a:r>
            <a:r>
              <a:rPr lang="en-US">
                <a:solidFill>
                  <a:srgbClr val="267F99"/>
                </a:solidFill>
                <a:latin typeface="Menlo" panose="020B0609030804020204" pitchFamily="49" charset="0"/>
              </a:rPr>
              <a:t>WorkflowBuilder</a:t>
            </a:r>
            <a:r>
              <a:rPr lang="en-US">
                <a:solidFill>
                  <a:srgbClr val="3B3B3B"/>
                </a:solidFill>
                <a:latin typeface="Menlo" panose="020B0609030804020204" pitchFamily="49" charset="0"/>
              </a:rPr>
              <a:t>(</a:t>
            </a:r>
            <a:r>
              <a:rPr lang="en-US">
                <a:solidFill>
                  <a:srgbClr val="001080"/>
                </a:solidFill>
                <a:latin typeface="Menlo" panose="020B0609030804020204" pitchFamily="49" charset="0"/>
              </a:rPr>
              <a:t>name</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"Content Review Workflow"</a:t>
            </a:r>
            <a:r>
              <a:rPr lang="en-US">
                <a:solidFill>
                  <a:srgbClr val="3B3B3B"/>
                </a:solidFill>
                <a:latin typeface="Menlo" panose="020B0609030804020204" pitchFamily="49" charset="0"/>
              </a:rPr>
              <a:t>)</a:t>
            </a:r>
          </a:p>
          <a:p>
            <a:pPr>
              <a:buNone/>
            </a:pPr>
            <a:r>
              <a:rPr lang="en-US">
                <a:solidFill>
                  <a:srgbClr val="3B3B3B"/>
                </a:solidFill>
                <a:latin typeface="Menlo" panose="020B0609030804020204" pitchFamily="49" charset="0"/>
              </a:rPr>
              <a:t>  .</a:t>
            </a:r>
            <a:r>
              <a:rPr lang="en-US">
                <a:solidFill>
                  <a:srgbClr val="795E26"/>
                </a:solidFill>
                <a:latin typeface="Menlo" panose="020B0609030804020204" pitchFamily="49" charset="0"/>
              </a:rPr>
              <a:t>set_start_executor</a:t>
            </a:r>
            <a:r>
              <a:rPr lang="en-US">
                <a:solidFill>
                  <a:srgbClr val="3B3B3B"/>
                </a:solidFill>
                <a:latin typeface="Menlo" panose="020B0609030804020204" pitchFamily="49" charset="0"/>
              </a:rPr>
              <a:t>(</a:t>
            </a:r>
            <a:r>
              <a:rPr lang="en-US">
                <a:solidFill>
                  <a:srgbClr val="001080"/>
                </a:solidFill>
                <a:latin typeface="Menlo" panose="020B0609030804020204" pitchFamily="49" charset="0"/>
              </a:rPr>
              <a:t>writer</a:t>
            </a:r>
            <a:r>
              <a:rPr lang="en-US">
                <a:solidFill>
                  <a:srgbClr val="3B3B3B"/>
                </a:solidFill>
                <a:latin typeface="Menlo" panose="020B0609030804020204" pitchFamily="49" charset="0"/>
              </a:rPr>
              <a:t>)</a:t>
            </a:r>
          </a:p>
          <a:p>
            <a:pPr>
              <a:buNone/>
            </a:pPr>
            <a:r>
              <a:rPr lang="en-US">
                <a:solidFill>
                  <a:srgbClr val="3B3B3B"/>
                </a:solidFill>
                <a:latin typeface="Menlo" panose="020B0609030804020204" pitchFamily="49" charset="0"/>
              </a:rPr>
              <a:t>  .</a:t>
            </a:r>
            <a:r>
              <a:rPr lang="en-US">
                <a:solidFill>
                  <a:srgbClr val="795E26"/>
                </a:solidFill>
                <a:latin typeface="Menlo" panose="020B0609030804020204" pitchFamily="49" charset="0"/>
              </a:rPr>
              <a:t>add_edge</a:t>
            </a:r>
            <a:r>
              <a:rPr lang="en-US">
                <a:solidFill>
                  <a:srgbClr val="3B3B3B"/>
                </a:solidFill>
                <a:latin typeface="Menlo" panose="020B0609030804020204" pitchFamily="49" charset="0"/>
              </a:rPr>
              <a:t>(</a:t>
            </a:r>
            <a:r>
              <a:rPr lang="en-US">
                <a:solidFill>
                  <a:srgbClr val="001080"/>
                </a:solidFill>
                <a:latin typeface="Menlo" panose="020B0609030804020204" pitchFamily="49" charset="0"/>
              </a:rPr>
              <a:t>writer</a:t>
            </a:r>
            <a:r>
              <a:rPr lang="en-US">
                <a:solidFill>
                  <a:srgbClr val="3B3B3B"/>
                </a:solidFill>
                <a:latin typeface="Menlo" panose="020B0609030804020204" pitchFamily="49" charset="0"/>
              </a:rPr>
              <a:t>, </a:t>
            </a:r>
            <a:r>
              <a:rPr lang="en-US">
                <a:solidFill>
                  <a:srgbClr val="001080"/>
                </a:solidFill>
                <a:latin typeface="Menlo" panose="020B0609030804020204" pitchFamily="49" charset="0"/>
              </a:rPr>
              <a:t>reviewer</a:t>
            </a:r>
            <a:r>
              <a:rPr lang="en-US">
                <a:solidFill>
                  <a:srgbClr val="3B3B3B"/>
                </a:solidFill>
                <a:latin typeface="Menlo" panose="020B0609030804020204" pitchFamily="49" charset="0"/>
              </a:rPr>
              <a:t>)</a:t>
            </a:r>
          </a:p>
          <a:p>
            <a:pPr>
              <a:buNone/>
            </a:pPr>
            <a:r>
              <a:rPr lang="en-US">
                <a:solidFill>
                  <a:srgbClr val="3B3B3B"/>
                </a:solidFill>
                <a:latin typeface="Menlo" panose="020B0609030804020204" pitchFamily="49" charset="0"/>
              </a:rPr>
              <a:t>  </a:t>
            </a:r>
            <a:r>
              <a:rPr lang="en-US">
                <a:solidFill>
                  <a:srgbClr val="008000"/>
                </a:solidFill>
                <a:latin typeface="Menlo" panose="020B0609030804020204" pitchFamily="49" charset="0"/>
              </a:rPr>
              <a:t># Branch 1: High quality (&gt;= 80) goes directly to publisher</a:t>
            </a:r>
            <a:endParaRPr lang="en-US">
              <a:solidFill>
                <a:srgbClr val="3B3B3B"/>
              </a:solidFill>
              <a:latin typeface="Menlo" panose="020B0609030804020204" pitchFamily="49" charset="0"/>
            </a:endParaRPr>
          </a:p>
          <a:p>
            <a:pPr>
              <a:buNone/>
            </a:pPr>
            <a:r>
              <a:rPr lang="en-US">
                <a:solidFill>
                  <a:srgbClr val="3B3B3B"/>
                </a:solidFill>
                <a:latin typeface="Menlo" panose="020B0609030804020204" pitchFamily="49" charset="0"/>
              </a:rPr>
              <a:t>  .</a:t>
            </a:r>
            <a:r>
              <a:rPr lang="en-US">
                <a:solidFill>
                  <a:srgbClr val="795E26"/>
                </a:solidFill>
                <a:latin typeface="Menlo" panose="020B0609030804020204" pitchFamily="49" charset="0"/>
              </a:rPr>
              <a:t>add_edge</a:t>
            </a:r>
            <a:r>
              <a:rPr lang="en-US">
                <a:solidFill>
                  <a:srgbClr val="3B3B3B"/>
                </a:solidFill>
                <a:latin typeface="Menlo" panose="020B0609030804020204" pitchFamily="49" charset="0"/>
              </a:rPr>
              <a:t>(</a:t>
            </a:r>
            <a:r>
              <a:rPr lang="en-US">
                <a:solidFill>
                  <a:srgbClr val="001080"/>
                </a:solidFill>
                <a:latin typeface="Menlo" panose="020B0609030804020204" pitchFamily="49" charset="0"/>
              </a:rPr>
              <a:t>reviewer</a:t>
            </a:r>
            <a:r>
              <a:rPr lang="en-US">
                <a:solidFill>
                  <a:srgbClr val="3B3B3B"/>
                </a:solidFill>
                <a:latin typeface="Menlo" panose="020B0609030804020204" pitchFamily="49" charset="0"/>
              </a:rPr>
              <a:t>, </a:t>
            </a:r>
            <a:r>
              <a:rPr lang="en-US">
                <a:solidFill>
                  <a:srgbClr val="001080"/>
                </a:solidFill>
                <a:latin typeface="Menlo" panose="020B0609030804020204" pitchFamily="49" charset="0"/>
              </a:rPr>
              <a:t>publisher</a:t>
            </a:r>
            <a:r>
              <a:rPr lang="en-US">
                <a:solidFill>
                  <a:srgbClr val="3B3B3B"/>
                </a:solidFill>
                <a:latin typeface="Menlo" panose="020B0609030804020204" pitchFamily="49" charset="0"/>
              </a:rPr>
              <a:t>, </a:t>
            </a:r>
            <a:r>
              <a:rPr lang="en-US">
                <a:solidFill>
                  <a:srgbClr val="001080"/>
                </a:solidFill>
                <a:latin typeface="Menlo" panose="020B0609030804020204" pitchFamily="49" charset="0"/>
              </a:rPr>
              <a:t>condition</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is_approved</a:t>
            </a:r>
            <a:r>
              <a:rPr lang="en-US">
                <a:solidFill>
                  <a:srgbClr val="3B3B3B"/>
                </a:solidFill>
                <a:latin typeface="Menlo" panose="020B0609030804020204" pitchFamily="49" charset="0"/>
              </a:rPr>
              <a:t>)</a:t>
            </a:r>
          </a:p>
          <a:p>
            <a:pPr>
              <a:buNone/>
            </a:pPr>
            <a:r>
              <a:rPr lang="en-US">
                <a:solidFill>
                  <a:srgbClr val="3B3B3B"/>
                </a:solidFill>
                <a:latin typeface="Menlo" panose="020B0609030804020204" pitchFamily="49" charset="0"/>
              </a:rPr>
              <a:t>  </a:t>
            </a:r>
            <a:r>
              <a:rPr lang="en-US">
                <a:solidFill>
                  <a:srgbClr val="008000"/>
                </a:solidFill>
                <a:latin typeface="Menlo" panose="020B0609030804020204" pitchFamily="49" charset="0"/>
              </a:rPr>
              <a:t># Branch 2: Low quality (&lt; 80) goes to editor first, then publisher</a:t>
            </a:r>
            <a:endParaRPr lang="en-US">
              <a:solidFill>
                <a:srgbClr val="3B3B3B"/>
              </a:solidFill>
              <a:latin typeface="Menlo" panose="020B0609030804020204" pitchFamily="49" charset="0"/>
            </a:endParaRPr>
          </a:p>
          <a:p>
            <a:pPr>
              <a:buNone/>
            </a:pPr>
            <a:r>
              <a:rPr lang="en-US">
                <a:solidFill>
                  <a:srgbClr val="3B3B3B"/>
                </a:solidFill>
                <a:latin typeface="Menlo" panose="020B0609030804020204" pitchFamily="49" charset="0"/>
              </a:rPr>
              <a:t>  .</a:t>
            </a:r>
            <a:r>
              <a:rPr lang="en-US">
                <a:solidFill>
                  <a:srgbClr val="795E26"/>
                </a:solidFill>
                <a:latin typeface="Menlo" panose="020B0609030804020204" pitchFamily="49" charset="0"/>
              </a:rPr>
              <a:t>add_edge</a:t>
            </a:r>
            <a:r>
              <a:rPr lang="en-US">
                <a:solidFill>
                  <a:srgbClr val="3B3B3B"/>
                </a:solidFill>
                <a:latin typeface="Menlo" panose="020B0609030804020204" pitchFamily="49" charset="0"/>
              </a:rPr>
              <a:t>(</a:t>
            </a:r>
            <a:r>
              <a:rPr lang="en-US">
                <a:solidFill>
                  <a:srgbClr val="001080"/>
                </a:solidFill>
                <a:latin typeface="Menlo" panose="020B0609030804020204" pitchFamily="49" charset="0"/>
              </a:rPr>
              <a:t>reviewer</a:t>
            </a:r>
            <a:r>
              <a:rPr lang="en-US">
                <a:solidFill>
                  <a:srgbClr val="3B3B3B"/>
                </a:solidFill>
                <a:latin typeface="Menlo" panose="020B0609030804020204" pitchFamily="49" charset="0"/>
              </a:rPr>
              <a:t>, </a:t>
            </a:r>
            <a:r>
              <a:rPr lang="en-US">
                <a:solidFill>
                  <a:srgbClr val="001080"/>
                </a:solidFill>
                <a:latin typeface="Menlo" panose="020B0609030804020204" pitchFamily="49" charset="0"/>
              </a:rPr>
              <a:t>editor</a:t>
            </a:r>
            <a:r>
              <a:rPr lang="en-US">
                <a:solidFill>
                  <a:srgbClr val="3B3B3B"/>
                </a:solidFill>
                <a:latin typeface="Menlo" panose="020B0609030804020204" pitchFamily="49" charset="0"/>
              </a:rPr>
              <a:t>, </a:t>
            </a:r>
            <a:r>
              <a:rPr lang="en-US">
                <a:solidFill>
                  <a:srgbClr val="001080"/>
                </a:solidFill>
                <a:latin typeface="Menlo" panose="020B0609030804020204" pitchFamily="49" charset="0"/>
              </a:rPr>
              <a:t>condition</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needs_editing</a:t>
            </a:r>
            <a:r>
              <a:rPr lang="en-US">
                <a:solidFill>
                  <a:srgbClr val="3B3B3B"/>
                </a:solidFill>
                <a:latin typeface="Menlo" panose="020B0609030804020204" pitchFamily="49" charset="0"/>
              </a:rPr>
              <a:t>)</a:t>
            </a:r>
          </a:p>
          <a:p>
            <a:pPr>
              <a:buNone/>
            </a:pPr>
            <a:r>
              <a:rPr lang="en-US">
                <a:solidFill>
                  <a:srgbClr val="3B3B3B"/>
                </a:solidFill>
                <a:latin typeface="Menlo" panose="020B0609030804020204" pitchFamily="49" charset="0"/>
              </a:rPr>
              <a:t>  .</a:t>
            </a:r>
            <a:r>
              <a:rPr lang="en-US">
                <a:solidFill>
                  <a:srgbClr val="795E26"/>
                </a:solidFill>
                <a:latin typeface="Menlo" panose="020B0609030804020204" pitchFamily="49" charset="0"/>
              </a:rPr>
              <a:t>add_edge</a:t>
            </a:r>
            <a:r>
              <a:rPr lang="en-US">
                <a:solidFill>
                  <a:srgbClr val="3B3B3B"/>
                </a:solidFill>
                <a:latin typeface="Menlo" panose="020B0609030804020204" pitchFamily="49" charset="0"/>
              </a:rPr>
              <a:t>(</a:t>
            </a:r>
            <a:r>
              <a:rPr lang="en-US">
                <a:solidFill>
                  <a:srgbClr val="001080"/>
                </a:solidFill>
                <a:latin typeface="Menlo" panose="020B0609030804020204" pitchFamily="49" charset="0"/>
              </a:rPr>
              <a:t>editor</a:t>
            </a:r>
            <a:r>
              <a:rPr lang="en-US">
                <a:solidFill>
                  <a:srgbClr val="3B3B3B"/>
                </a:solidFill>
                <a:latin typeface="Menlo" panose="020B0609030804020204" pitchFamily="49" charset="0"/>
              </a:rPr>
              <a:t>, </a:t>
            </a:r>
            <a:r>
              <a:rPr lang="en-US">
                <a:solidFill>
                  <a:srgbClr val="001080"/>
                </a:solidFill>
                <a:latin typeface="Menlo" panose="020B0609030804020204" pitchFamily="49" charset="0"/>
              </a:rPr>
              <a:t>publisher</a:t>
            </a:r>
            <a:r>
              <a:rPr lang="en-US">
                <a:solidFill>
                  <a:srgbClr val="3B3B3B"/>
                </a:solidFill>
                <a:latin typeface="Menlo" panose="020B0609030804020204" pitchFamily="49" charset="0"/>
              </a:rPr>
              <a:t>)</a:t>
            </a:r>
          </a:p>
          <a:p>
            <a:pPr>
              <a:buNone/>
            </a:pPr>
            <a:r>
              <a:rPr lang="en-US">
                <a:solidFill>
                  <a:srgbClr val="3B3B3B"/>
                </a:solidFill>
                <a:latin typeface="Menlo" panose="020B0609030804020204" pitchFamily="49" charset="0"/>
              </a:rPr>
              <a:t>  .</a:t>
            </a:r>
            <a:r>
              <a:rPr lang="en-US">
                <a:solidFill>
                  <a:srgbClr val="795E26"/>
                </a:solidFill>
                <a:latin typeface="Menlo" panose="020B0609030804020204" pitchFamily="49" charset="0"/>
              </a:rPr>
              <a:t>add_edge</a:t>
            </a:r>
            <a:r>
              <a:rPr lang="en-US">
                <a:solidFill>
                  <a:srgbClr val="3B3B3B"/>
                </a:solidFill>
                <a:latin typeface="Menlo" panose="020B0609030804020204" pitchFamily="49" charset="0"/>
              </a:rPr>
              <a:t>(</a:t>
            </a:r>
            <a:r>
              <a:rPr lang="en-US">
                <a:solidFill>
                  <a:srgbClr val="001080"/>
                </a:solidFill>
                <a:latin typeface="Menlo" panose="020B0609030804020204" pitchFamily="49" charset="0"/>
              </a:rPr>
              <a:t>publisher</a:t>
            </a:r>
            <a:r>
              <a:rPr lang="en-US">
                <a:solidFill>
                  <a:srgbClr val="3B3B3B"/>
                </a:solidFill>
                <a:latin typeface="Menlo" panose="020B0609030804020204" pitchFamily="49" charset="0"/>
              </a:rPr>
              <a:t>, </a:t>
            </a:r>
            <a:r>
              <a:rPr lang="en-US">
                <a:solidFill>
                  <a:srgbClr val="001080"/>
                </a:solidFill>
                <a:latin typeface="Menlo" panose="020B0609030804020204" pitchFamily="49" charset="0"/>
              </a:rPr>
              <a:t>summarizer</a:t>
            </a:r>
            <a:r>
              <a:rPr lang="en-US">
                <a:solidFill>
                  <a:srgbClr val="3B3B3B"/>
                </a:solidFill>
                <a:latin typeface="Menlo" panose="020B0609030804020204" pitchFamily="49" charset="0"/>
              </a:rPr>
              <a:t>)</a:t>
            </a:r>
          </a:p>
          <a:p>
            <a:pPr>
              <a:buNone/>
            </a:pPr>
            <a:r>
              <a:rPr lang="en-US">
                <a:solidFill>
                  <a:srgbClr val="3B3B3B"/>
                </a:solidFill>
                <a:latin typeface="Menlo" panose="020B0609030804020204" pitchFamily="49" charset="0"/>
              </a:rPr>
              <a:t>  .</a:t>
            </a:r>
            <a:r>
              <a:rPr lang="en-US">
                <a:solidFill>
                  <a:srgbClr val="795E26"/>
                </a:solidFill>
                <a:latin typeface="Menlo" panose="020B0609030804020204" pitchFamily="49" charset="0"/>
              </a:rPr>
              <a:t>build</a:t>
            </a:r>
            <a:r>
              <a:rPr lang="en-US">
                <a:solidFill>
                  <a:srgbClr val="3B3B3B"/>
                </a:solidFill>
                <a:latin typeface="Menlo" panose="020B0609030804020204" pitchFamily="49" charset="0"/>
              </a:rPr>
              <a:t>()</a:t>
            </a:r>
            <a:endParaRPr lang="en-US">
              <a:solidFill>
                <a:srgbClr val="000000"/>
              </a:solidFill>
              <a:latin typeface="Menlo" panose="020B0609030804020204" pitchFamily="49" charset="0"/>
            </a:endParaRPr>
          </a:p>
        </p:txBody>
      </p:sp>
      <p:sp>
        <p:nvSpPr>
          <p:cNvPr id="9" name="TextBox 8">
            <a:extLst>
              <a:ext uri="{FF2B5EF4-FFF2-40B4-BE49-F238E27FC236}">
                <a16:creationId xmlns:a16="http://schemas.microsoft.com/office/drawing/2014/main" id="{97A8F872-62A2-2CAD-0E8D-88817C2CF3A9}"/>
              </a:ext>
            </a:extLst>
          </p:cNvPr>
          <p:cNvSpPr txBox="1"/>
          <p:nvPr/>
        </p:nvSpPr>
        <p:spPr>
          <a:xfrm>
            <a:off x="1180930" y="6339243"/>
            <a:ext cx="3230051" cy="307777"/>
          </a:xfrm>
          <a:prstGeom prst="rect">
            <a:avLst/>
          </a:prstGeom>
          <a:noFill/>
        </p:spPr>
        <p:txBody>
          <a:bodyPr wrap="none" lIns="0" tIns="0" rIns="0" bIns="0" rtlCol="0" anchor="t">
            <a:spAutoFit/>
          </a:bodyPr>
          <a:lstStyle/>
          <a:p>
            <a:pPr algn="l"/>
            <a:r>
              <a:rPr lang="en-US" sz="2000" dirty="0">
                <a:hlinkClick r:id="rId3"/>
              </a:rPr>
              <a:t>agentframework_workflow.py</a:t>
            </a:r>
          </a:p>
        </p:txBody>
      </p:sp>
      <p:sp>
        <p:nvSpPr>
          <p:cNvPr id="3" name="TextBox 2">
            <a:extLst>
              <a:ext uri="{FF2B5EF4-FFF2-40B4-BE49-F238E27FC236}">
                <a16:creationId xmlns:a16="http://schemas.microsoft.com/office/drawing/2014/main" id="{FC1AF839-CC87-A436-D16E-D1EB5AD09A19}"/>
              </a:ext>
            </a:extLst>
          </p:cNvPr>
          <p:cNvSpPr txBox="1"/>
          <p:nvPr/>
        </p:nvSpPr>
        <p:spPr>
          <a:xfrm>
            <a:off x="1132793" y="227425"/>
            <a:ext cx="3168620"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agent-framework</a:t>
            </a:r>
          </a:p>
        </p:txBody>
      </p:sp>
      <p:pic>
        <p:nvPicPr>
          <p:cNvPr id="7" name="Picture 6" descr="A diagram of a diagram&#10;&#10;AI-generated content may be incorrect.">
            <a:extLst>
              <a:ext uri="{FF2B5EF4-FFF2-40B4-BE49-F238E27FC236}">
                <a16:creationId xmlns:a16="http://schemas.microsoft.com/office/drawing/2014/main" id="{51340F8A-1896-E966-B68F-01533C0E4C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793" y="1547225"/>
            <a:ext cx="7717743" cy="1707865"/>
          </a:xfrm>
          <a:prstGeom prst="rect">
            <a:avLst/>
          </a:prstGeom>
        </p:spPr>
      </p:pic>
    </p:spTree>
    <p:extLst>
      <p:ext uri="{BB962C8B-B14F-4D97-AF65-F5344CB8AC3E}">
        <p14:creationId xmlns:p14="http://schemas.microsoft.com/office/powerpoint/2010/main" val="803531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1626B-1396-12AB-4226-9B7141D56427}"/>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551A1F40-324E-C413-97EE-48B9AF629DFA}"/>
              </a:ext>
            </a:extLst>
          </p:cNvPr>
          <p:cNvSpPr/>
          <p:nvPr/>
        </p:nvSpPr>
        <p:spPr>
          <a:xfrm>
            <a:off x="470780" y="1484768"/>
            <a:ext cx="6554709" cy="5540721"/>
          </a:xfrm>
          <a:prstGeom prst="roundRect">
            <a:avLst>
              <a:gd name="adj" fmla="val 212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BF0605B6-8C41-2644-1ACB-81925A8A00D0}"/>
              </a:ext>
            </a:extLst>
          </p:cNvPr>
          <p:cNvSpPr txBox="1">
            <a:spLocks/>
          </p:cNvSpPr>
          <p:nvPr/>
        </p:nvSpPr>
        <p:spPr>
          <a:xfrm>
            <a:off x="596349" y="1618258"/>
            <a:ext cx="6294782" cy="50873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Arial,Sans-Serif" panose="020B0604020202020204" pitchFamily="34" charset="0"/>
            </a:pPr>
            <a:r>
              <a:rPr lang="en-US" dirty="0"/>
              <a:t>🧠 10/7: LLMs </a:t>
            </a:r>
          </a:p>
          <a:p>
            <a:pPr>
              <a:buFont typeface="Arial,Sans-Serif" panose="020B0604020202020204" pitchFamily="34" charset="0"/>
            </a:pPr>
            <a:r>
              <a:rPr lang="en-US" dirty="0"/>
              <a:t>↖️ 10/8: Embeddings  </a:t>
            </a:r>
            <a:r>
              <a:rPr lang="en-US" dirty="0" err="1"/>
              <a:t>vectoriales</a:t>
            </a:r>
            <a:endParaRPr lang="en-US"/>
          </a:p>
          <a:p>
            <a:pPr>
              <a:buFont typeface="Arial,Sans-Serif" panose="020B0604020202020204" pitchFamily="34" charset="0"/>
            </a:pPr>
            <a:r>
              <a:rPr lang="en-US" dirty="0"/>
              <a:t>🔍 10/9: RAG </a:t>
            </a:r>
          </a:p>
          <a:p>
            <a:pPr>
              <a:buFont typeface="Arial,Sans-Serif" panose="020B0604020202020204" pitchFamily="34" charset="0"/>
            </a:pPr>
            <a:r>
              <a:rPr lang="en-US" dirty="0"/>
              <a:t>️ 🖼10/14: </a:t>
            </a:r>
            <a:r>
              <a:rPr lang="en-US" dirty="0" err="1"/>
              <a:t>Modelos</a:t>
            </a:r>
            <a:r>
              <a:rPr lang="en-US" dirty="0"/>
              <a:t> de Visión</a:t>
            </a:r>
          </a:p>
          <a:p>
            <a:pPr>
              <a:buFont typeface="Arial,Sans-Serif" panose="020B0604020202020204" pitchFamily="34" charset="0"/>
            </a:pPr>
            <a:r>
              <a:rPr lang="en-US" dirty="0"/>
              <a:t>🛠️ 10/15: </a:t>
            </a:r>
            <a:r>
              <a:rPr lang="en-US" dirty="0" err="1"/>
              <a:t>Salidas</a:t>
            </a:r>
            <a:r>
              <a:rPr lang="en-US" dirty="0"/>
              <a:t> </a:t>
            </a:r>
            <a:r>
              <a:rPr lang="en-US" dirty="0" err="1"/>
              <a:t>Estructuradas</a:t>
            </a:r>
            <a:r>
              <a:rPr lang="en-US" dirty="0"/>
              <a:t> </a:t>
            </a:r>
          </a:p>
          <a:p>
            <a:pPr>
              <a:buFont typeface="Arial,Sans-Serif" panose="020B0604020202020204" pitchFamily="34" charset="0"/>
            </a:pPr>
            <a:r>
              <a:rPr lang="en-US" dirty="0"/>
              <a:t>🛡️ 10/16: Calidad y </a:t>
            </a:r>
            <a:r>
              <a:rPr lang="en-US" dirty="0" err="1"/>
              <a:t>Seguridad</a:t>
            </a:r>
            <a:r>
              <a:rPr lang="en-US" dirty="0"/>
              <a:t> </a:t>
            </a:r>
          </a:p>
          <a:p>
            <a:pPr>
              <a:buFont typeface="Arial,Sans-Serif" panose="020B0604020202020204" pitchFamily="34" charset="0"/>
            </a:pPr>
            <a:r>
              <a:rPr lang="en-US" dirty="0"/>
              <a:t>🛠️ 10/21: Tool calling </a:t>
            </a:r>
          </a:p>
          <a:p>
            <a:pPr>
              <a:buFont typeface="Arial,Sans-Serif" panose="020B0604020202020204" pitchFamily="34" charset="0"/>
            </a:pPr>
            <a:r>
              <a:rPr lang="en-US" dirty="0"/>
              <a:t>🤖 10/22: </a:t>
            </a:r>
            <a:r>
              <a:rPr lang="en-US" dirty="0" err="1"/>
              <a:t>Agentes</a:t>
            </a:r>
            <a:endParaRPr lang="en-US"/>
          </a:p>
          <a:p>
            <a:pPr>
              <a:buFont typeface="Arial,Sans-Serif" panose="020B0604020202020204" pitchFamily="34" charset="0"/>
            </a:pPr>
            <a:r>
              <a:rPr lang="en-US" dirty="0"/>
              <a:t>🔗 10/23: Model Context Protocol </a:t>
            </a:r>
          </a:p>
          <a:p>
            <a:endParaRPr lang="en-US"/>
          </a:p>
          <a:p>
            <a:endParaRPr lang="en-US"/>
          </a:p>
        </p:txBody>
      </p:sp>
      <p:sp>
        <p:nvSpPr>
          <p:cNvPr id="2" name="TextBox 4">
            <a:extLst>
              <a:ext uri="{FF2B5EF4-FFF2-40B4-BE49-F238E27FC236}">
                <a16:creationId xmlns:a16="http://schemas.microsoft.com/office/drawing/2014/main" id="{D2ED871E-7865-4ABB-BE12-9BBB10583357}"/>
              </a:ext>
            </a:extLst>
          </p:cNvPr>
          <p:cNvSpPr txBox="1"/>
          <p:nvPr/>
        </p:nvSpPr>
        <p:spPr>
          <a:xfrm>
            <a:off x="7998509" y="6066117"/>
            <a:ext cx="401817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a:hlinkClick r:id="rId3"/>
              </a:rPr>
              <a:t>aka.ms/pythonia/recursos</a:t>
            </a:r>
            <a:endParaRPr lang="en-US" sz="3200"/>
          </a:p>
        </p:txBody>
      </p:sp>
    </p:spTree>
    <p:extLst>
      <p:ext uri="{BB962C8B-B14F-4D97-AF65-F5344CB8AC3E}">
        <p14:creationId xmlns:p14="http://schemas.microsoft.com/office/powerpoint/2010/main" val="395190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7B74D-9B54-7874-0B82-536269BF9E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D2EAD-083D-A5BB-E687-77866F57B07C}"/>
              </a:ext>
            </a:extLst>
          </p:cNvPr>
          <p:cNvSpPr>
            <a:spLocks noGrp="1"/>
          </p:cNvSpPr>
          <p:nvPr>
            <p:ph type="title"/>
          </p:nvPr>
        </p:nvSpPr>
        <p:spPr>
          <a:xfrm>
            <a:off x="1049415" y="458258"/>
            <a:ext cx="11916571" cy="1325563"/>
          </a:xfrm>
        </p:spPr>
        <p:txBody>
          <a:bodyPr/>
          <a:lstStyle/>
          <a:p>
            <a:r>
              <a:rPr lang="en-US"/>
              <a:t>Human-in-the-loop</a:t>
            </a:r>
          </a:p>
        </p:txBody>
      </p:sp>
      <p:sp>
        <p:nvSpPr>
          <p:cNvPr id="18" name="TextBox 17">
            <a:extLst>
              <a:ext uri="{FF2B5EF4-FFF2-40B4-BE49-F238E27FC236}">
                <a16:creationId xmlns:a16="http://schemas.microsoft.com/office/drawing/2014/main" id="{8D60F1D0-07CC-2B03-7508-ED84569DE968}"/>
              </a:ext>
            </a:extLst>
          </p:cNvPr>
          <p:cNvSpPr txBox="1"/>
          <p:nvPr/>
        </p:nvSpPr>
        <p:spPr>
          <a:xfrm>
            <a:off x="1194373" y="1596962"/>
            <a:ext cx="10517337" cy="369332"/>
          </a:xfrm>
          <a:prstGeom prst="rect">
            <a:avLst/>
          </a:prstGeom>
          <a:noFill/>
        </p:spPr>
        <p:txBody>
          <a:bodyPr wrap="square" lIns="0" tIns="0" rIns="0" bIns="0" rtlCol="0">
            <a:spAutoFit/>
          </a:bodyPr>
          <a:lstStyle/>
          <a:p>
            <a:r>
              <a:rPr lang="en-US" sz="2400" dirty="0"/>
              <a:t>Si un </a:t>
            </a:r>
            <a:r>
              <a:rPr lang="en-US" sz="2400" dirty="0" err="1"/>
              <a:t>agente</a:t>
            </a:r>
            <a:r>
              <a:rPr lang="en-US" sz="2400" dirty="0"/>
              <a:t> </a:t>
            </a:r>
            <a:r>
              <a:rPr lang="en-US" sz="2400" dirty="0" err="1"/>
              <a:t>quiere</a:t>
            </a:r>
            <a:r>
              <a:rPr lang="en-US" sz="2400" dirty="0"/>
              <a:t> </a:t>
            </a:r>
            <a:r>
              <a:rPr lang="en-US" sz="2400" dirty="0" err="1"/>
              <a:t>ejecutar</a:t>
            </a:r>
            <a:r>
              <a:rPr lang="en-US" sz="2400" dirty="0"/>
              <a:t> </a:t>
            </a:r>
            <a:r>
              <a:rPr lang="en-US" sz="2400" dirty="0" err="1"/>
              <a:t>una</a:t>
            </a:r>
            <a:r>
              <a:rPr lang="en-US" sz="2400" dirty="0"/>
              <a:t> </a:t>
            </a:r>
            <a:r>
              <a:rPr lang="en-US" sz="2400" dirty="0" err="1"/>
              <a:t>acción</a:t>
            </a:r>
            <a:r>
              <a:rPr lang="en-US" sz="2400" dirty="0"/>
              <a:t>, </a:t>
            </a:r>
            <a:r>
              <a:rPr lang="en-US" sz="2400" dirty="0" err="1"/>
              <a:t>una</a:t>
            </a:r>
            <a:r>
              <a:rPr lang="en-US" sz="2400" dirty="0"/>
              <a:t> persona </a:t>
            </a:r>
            <a:r>
              <a:rPr lang="en-US" sz="2400" dirty="0" err="1"/>
              <a:t>debería</a:t>
            </a:r>
            <a:r>
              <a:rPr lang="en-US" sz="2400" dirty="0"/>
              <a:t> </a:t>
            </a:r>
            <a:r>
              <a:rPr lang="en-US" sz="2400" dirty="0" err="1"/>
              <a:t>revisarla</a:t>
            </a:r>
            <a:r>
              <a:rPr lang="en-US" sz="2400" dirty="0"/>
              <a:t> primero.</a:t>
            </a:r>
          </a:p>
        </p:txBody>
      </p:sp>
      <p:sp>
        <p:nvSpPr>
          <p:cNvPr id="7" name="TextBox 6">
            <a:extLst>
              <a:ext uri="{FF2B5EF4-FFF2-40B4-BE49-F238E27FC236}">
                <a16:creationId xmlns:a16="http://schemas.microsoft.com/office/drawing/2014/main" id="{F6A0E5D6-057C-BC25-348C-C0C7354FB9B6}"/>
              </a:ext>
            </a:extLst>
          </p:cNvPr>
          <p:cNvSpPr txBox="1"/>
          <p:nvPr/>
        </p:nvSpPr>
        <p:spPr>
          <a:xfrm>
            <a:off x="1137935" y="416254"/>
            <a:ext cx="6518952" cy="369332"/>
          </a:xfrm>
          <a:prstGeom prst="rect">
            <a:avLst/>
          </a:prstGeom>
          <a:noFill/>
        </p:spPr>
        <p:txBody>
          <a:bodyPr wrap="square">
            <a:spAutoFit/>
          </a:bodyPr>
          <a:lstStyle/>
          <a:p>
            <a:r>
              <a:rPr lang="en-US" dirty="0" err="1"/>
              <a:t>Arquitectura</a:t>
            </a:r>
            <a:r>
              <a:rPr lang="en-US" dirty="0"/>
              <a:t> de </a:t>
            </a:r>
            <a:r>
              <a:rPr lang="en-US" dirty="0" err="1"/>
              <a:t>agentes</a:t>
            </a:r>
            <a:r>
              <a:rPr lang="en-US" dirty="0"/>
              <a:t>:</a:t>
            </a:r>
          </a:p>
        </p:txBody>
      </p:sp>
      <p:sp>
        <p:nvSpPr>
          <p:cNvPr id="4" name="Rectangle 3">
            <a:extLst>
              <a:ext uri="{FF2B5EF4-FFF2-40B4-BE49-F238E27FC236}">
                <a16:creationId xmlns:a16="http://schemas.microsoft.com/office/drawing/2014/main" id="{B4C49C27-305C-6069-E465-AE17C39A0241}"/>
              </a:ext>
            </a:extLst>
          </p:cNvPr>
          <p:cNvSpPr/>
          <p:nvPr/>
        </p:nvSpPr>
        <p:spPr bwMode="auto">
          <a:xfrm>
            <a:off x="5622062" y="3784239"/>
            <a:ext cx="1422583" cy="686429"/>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Agent</a:t>
            </a:r>
          </a:p>
        </p:txBody>
      </p:sp>
      <p:cxnSp>
        <p:nvCxnSpPr>
          <p:cNvPr id="16" name="Straight Arrow Connector 15">
            <a:extLst>
              <a:ext uri="{FF2B5EF4-FFF2-40B4-BE49-F238E27FC236}">
                <a16:creationId xmlns:a16="http://schemas.microsoft.com/office/drawing/2014/main" id="{DA267A34-C4EF-B9BD-951E-96D3C36752AB}"/>
              </a:ext>
            </a:extLst>
          </p:cNvPr>
          <p:cNvCxnSpPr>
            <a:cxnSpLocks/>
            <a:endCxn id="17" idx="1"/>
          </p:cNvCxnSpPr>
          <p:nvPr/>
        </p:nvCxnSpPr>
        <p:spPr>
          <a:xfrm>
            <a:off x="2346037" y="4127453"/>
            <a:ext cx="637308"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E46838AF-2BC2-057C-8DB0-86D55BE6B898}"/>
              </a:ext>
            </a:extLst>
          </p:cNvPr>
          <p:cNvSpPr/>
          <p:nvPr/>
        </p:nvSpPr>
        <p:spPr bwMode="auto">
          <a:xfrm>
            <a:off x="2983345" y="3480226"/>
            <a:ext cx="2041419" cy="1294455"/>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Processing</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or </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Data Lookup</a:t>
            </a:r>
          </a:p>
        </p:txBody>
      </p:sp>
      <p:sp>
        <p:nvSpPr>
          <p:cNvPr id="27" name="Rounded Rectangular Callout 26">
            <a:extLst>
              <a:ext uri="{FF2B5EF4-FFF2-40B4-BE49-F238E27FC236}">
                <a16:creationId xmlns:a16="http://schemas.microsoft.com/office/drawing/2014/main" id="{34B395A8-3073-4DBD-85C4-BB6629ECCAF6}"/>
              </a:ext>
            </a:extLst>
          </p:cNvPr>
          <p:cNvSpPr/>
          <p:nvPr/>
        </p:nvSpPr>
        <p:spPr>
          <a:xfrm>
            <a:off x="10135173" y="2618518"/>
            <a:ext cx="1576537" cy="852970"/>
          </a:xfrm>
          <a:prstGeom prst="wedgeRoundRectCallout">
            <a:avLst>
              <a:gd name="adj1" fmla="val -22005"/>
              <a:gd name="adj2" fmla="val 46429"/>
              <a:gd name="adj3" fmla="val 16667"/>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Action</a:t>
            </a:r>
          </a:p>
        </p:txBody>
      </p:sp>
      <p:cxnSp>
        <p:nvCxnSpPr>
          <p:cNvPr id="28" name="Straight Arrow Connector 27">
            <a:extLst>
              <a:ext uri="{FF2B5EF4-FFF2-40B4-BE49-F238E27FC236}">
                <a16:creationId xmlns:a16="http://schemas.microsoft.com/office/drawing/2014/main" id="{C370763C-0B82-B95E-D91A-F366D879FC1A}"/>
              </a:ext>
            </a:extLst>
          </p:cNvPr>
          <p:cNvCxnSpPr>
            <a:cxnSpLocks/>
            <a:endCxn id="27" idx="1"/>
          </p:cNvCxnSpPr>
          <p:nvPr/>
        </p:nvCxnSpPr>
        <p:spPr>
          <a:xfrm flipV="1">
            <a:off x="8866598" y="3045003"/>
            <a:ext cx="1268575" cy="8412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6337ADB-CA05-7204-9FCF-0E186C12B44C}"/>
              </a:ext>
            </a:extLst>
          </p:cNvPr>
          <p:cNvCxnSpPr>
            <a:cxnSpLocks/>
          </p:cNvCxnSpPr>
          <p:nvPr/>
        </p:nvCxnSpPr>
        <p:spPr>
          <a:xfrm>
            <a:off x="5024764" y="4123713"/>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8620502-4FAD-A929-A77C-F751F1820185}"/>
              </a:ext>
            </a:extLst>
          </p:cNvPr>
          <p:cNvCxnSpPr>
            <a:cxnSpLocks/>
          </p:cNvCxnSpPr>
          <p:nvPr/>
        </p:nvCxnSpPr>
        <p:spPr>
          <a:xfrm flipV="1">
            <a:off x="7038051" y="4123712"/>
            <a:ext cx="603892" cy="33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Explosion 1 8">
            <a:extLst>
              <a:ext uri="{FF2B5EF4-FFF2-40B4-BE49-F238E27FC236}">
                <a16:creationId xmlns:a16="http://schemas.microsoft.com/office/drawing/2014/main" id="{A102C6AD-6458-43CC-E79E-2D093923228F}"/>
              </a:ext>
            </a:extLst>
          </p:cNvPr>
          <p:cNvSpPr/>
          <p:nvPr/>
        </p:nvSpPr>
        <p:spPr>
          <a:xfrm>
            <a:off x="1049415" y="3360514"/>
            <a:ext cx="1629379" cy="1526397"/>
          </a:xfrm>
          <a:prstGeom prst="irregularSeal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Event</a:t>
            </a:r>
          </a:p>
        </p:txBody>
      </p:sp>
      <p:sp>
        <p:nvSpPr>
          <p:cNvPr id="6" name="TextBox 5">
            <a:extLst>
              <a:ext uri="{FF2B5EF4-FFF2-40B4-BE49-F238E27FC236}">
                <a16:creationId xmlns:a16="http://schemas.microsoft.com/office/drawing/2014/main" id="{E468EAF4-7453-3376-F3CC-82A298A84BDE}"/>
              </a:ext>
            </a:extLst>
          </p:cNvPr>
          <p:cNvSpPr txBox="1"/>
          <p:nvPr/>
        </p:nvSpPr>
        <p:spPr>
          <a:xfrm>
            <a:off x="7500477" y="3367367"/>
            <a:ext cx="2208944" cy="1631216"/>
          </a:xfrm>
          <a:prstGeom prst="rect">
            <a:avLst/>
          </a:prstGeom>
          <a:noFill/>
        </p:spPr>
        <p:txBody>
          <a:bodyPr wrap="square" rtlCol="0">
            <a:spAutoFit/>
          </a:bodyPr>
          <a:lstStyle/>
          <a:p>
            <a:r>
              <a:rPr lang="en-US" sz="10000"/>
              <a:t>👩🏽‍💻</a:t>
            </a:r>
          </a:p>
        </p:txBody>
      </p:sp>
      <p:sp>
        <p:nvSpPr>
          <p:cNvPr id="23" name="TextBox 22">
            <a:extLst>
              <a:ext uri="{FF2B5EF4-FFF2-40B4-BE49-F238E27FC236}">
                <a16:creationId xmlns:a16="http://schemas.microsoft.com/office/drawing/2014/main" id="{2383ACD3-1C54-E891-96CB-91DB60CA0EF0}"/>
              </a:ext>
            </a:extLst>
          </p:cNvPr>
          <p:cNvSpPr txBox="1"/>
          <p:nvPr/>
        </p:nvSpPr>
        <p:spPr>
          <a:xfrm>
            <a:off x="9050670" y="2735181"/>
            <a:ext cx="787494" cy="784830"/>
          </a:xfrm>
          <a:prstGeom prst="rect">
            <a:avLst/>
          </a:prstGeom>
          <a:noFill/>
        </p:spPr>
        <p:txBody>
          <a:bodyPr wrap="square" rtlCol="0">
            <a:spAutoFit/>
          </a:bodyPr>
          <a:lstStyle/>
          <a:p>
            <a:r>
              <a:rPr lang="en-US" sz="4500"/>
              <a:t>👍🏼</a:t>
            </a:r>
          </a:p>
        </p:txBody>
      </p:sp>
      <p:cxnSp>
        <p:nvCxnSpPr>
          <p:cNvPr id="31" name="Straight Arrow Connector 30">
            <a:extLst>
              <a:ext uri="{FF2B5EF4-FFF2-40B4-BE49-F238E27FC236}">
                <a16:creationId xmlns:a16="http://schemas.microsoft.com/office/drawing/2014/main" id="{20EEB0F4-99BC-4B9C-769E-914094B674F2}"/>
              </a:ext>
            </a:extLst>
          </p:cNvPr>
          <p:cNvCxnSpPr>
            <a:cxnSpLocks/>
          </p:cNvCxnSpPr>
          <p:nvPr/>
        </p:nvCxnSpPr>
        <p:spPr>
          <a:xfrm>
            <a:off x="8866598" y="4100382"/>
            <a:ext cx="1268575" cy="84124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 name="Rounded Rectangular Callout 31">
            <a:extLst>
              <a:ext uri="{FF2B5EF4-FFF2-40B4-BE49-F238E27FC236}">
                <a16:creationId xmlns:a16="http://schemas.microsoft.com/office/drawing/2014/main" id="{1A7098B3-1E7F-3022-BCF0-43B9CB740755}"/>
              </a:ext>
            </a:extLst>
          </p:cNvPr>
          <p:cNvSpPr/>
          <p:nvPr/>
        </p:nvSpPr>
        <p:spPr>
          <a:xfrm>
            <a:off x="10135173" y="4491048"/>
            <a:ext cx="1576537" cy="852970"/>
          </a:xfrm>
          <a:prstGeom prst="wedgeRoundRectCallout">
            <a:avLst>
              <a:gd name="adj1" fmla="val -22005"/>
              <a:gd name="adj2" fmla="val 46429"/>
              <a:gd name="adj3" fmla="val 1666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Discard</a:t>
            </a:r>
          </a:p>
        </p:txBody>
      </p:sp>
      <p:sp>
        <p:nvSpPr>
          <p:cNvPr id="37" name="TextBox 36">
            <a:extLst>
              <a:ext uri="{FF2B5EF4-FFF2-40B4-BE49-F238E27FC236}">
                <a16:creationId xmlns:a16="http://schemas.microsoft.com/office/drawing/2014/main" id="{3671CABA-F0E0-52A0-CDDD-5CF91BA8EA9B}"/>
              </a:ext>
            </a:extLst>
          </p:cNvPr>
          <p:cNvSpPr txBox="1"/>
          <p:nvPr/>
        </p:nvSpPr>
        <p:spPr>
          <a:xfrm>
            <a:off x="9050670" y="4763346"/>
            <a:ext cx="787494" cy="784830"/>
          </a:xfrm>
          <a:prstGeom prst="rect">
            <a:avLst/>
          </a:prstGeom>
          <a:noFill/>
        </p:spPr>
        <p:txBody>
          <a:bodyPr wrap="square" rtlCol="0">
            <a:spAutoFit/>
          </a:bodyPr>
          <a:lstStyle/>
          <a:p>
            <a:r>
              <a:rPr lang="en-US" sz="4500"/>
              <a:t>👎🏼</a:t>
            </a:r>
          </a:p>
        </p:txBody>
      </p:sp>
    </p:spTree>
    <p:extLst>
      <p:ext uri="{BB962C8B-B14F-4D97-AF65-F5344CB8AC3E}">
        <p14:creationId xmlns:p14="http://schemas.microsoft.com/office/powerpoint/2010/main" val="22473110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3CE902C-F95A-6A4D-25BA-DCF905A75F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4B39DE-78F7-2225-3E89-FC82A7B56E11}"/>
              </a:ext>
            </a:extLst>
          </p:cNvPr>
          <p:cNvSpPr>
            <a:spLocks noGrp="1"/>
          </p:cNvSpPr>
          <p:nvPr>
            <p:ph type="title"/>
          </p:nvPr>
        </p:nvSpPr>
        <p:spPr>
          <a:xfrm>
            <a:off x="1049415" y="458258"/>
            <a:ext cx="11916571" cy="1325563"/>
          </a:xfrm>
        </p:spPr>
        <p:txBody>
          <a:bodyPr/>
          <a:lstStyle/>
          <a:p>
            <a:r>
              <a:rPr lang="en-US" dirty="0" err="1"/>
              <a:t>Flujo</a:t>
            </a:r>
            <a:r>
              <a:rPr lang="en-US" dirty="0"/>
              <a:t> </a:t>
            </a:r>
            <a:r>
              <a:rPr lang="en-US" dirty="0" err="1"/>
              <a:t>agéntico</a:t>
            </a:r>
            <a:r>
              <a:rPr lang="en-US" dirty="0"/>
              <a:t> Ambiental (ambient)</a:t>
            </a:r>
          </a:p>
        </p:txBody>
      </p:sp>
      <p:sp>
        <p:nvSpPr>
          <p:cNvPr id="18" name="TextBox 17">
            <a:extLst>
              <a:ext uri="{FF2B5EF4-FFF2-40B4-BE49-F238E27FC236}">
                <a16:creationId xmlns:a16="http://schemas.microsoft.com/office/drawing/2014/main" id="{7B70499F-E147-976F-36FF-5513B838B796}"/>
              </a:ext>
            </a:extLst>
          </p:cNvPr>
          <p:cNvSpPr txBox="1"/>
          <p:nvPr/>
        </p:nvSpPr>
        <p:spPr>
          <a:xfrm>
            <a:off x="1194373" y="1596962"/>
            <a:ext cx="10517337" cy="738664"/>
          </a:xfrm>
          <a:prstGeom prst="rect">
            <a:avLst/>
          </a:prstGeom>
          <a:noFill/>
        </p:spPr>
        <p:txBody>
          <a:bodyPr wrap="square" lIns="0" tIns="0" rIns="0" bIns="0" rtlCol="0">
            <a:spAutoFit/>
          </a:bodyPr>
          <a:lstStyle/>
          <a:p>
            <a:r>
              <a:rPr lang="en-US" sz="2400" dirty="0"/>
              <a:t>Un </a:t>
            </a:r>
            <a:r>
              <a:rPr lang="en-US" sz="2400" i="1" dirty="0"/>
              <a:t>ambient agent</a:t>
            </a:r>
            <a:r>
              <a:rPr lang="en-US" sz="2400" dirty="0"/>
              <a:t> se </a:t>
            </a:r>
            <a:r>
              <a:rPr lang="en-US" sz="2400" dirty="0" err="1"/>
              <a:t>activa</a:t>
            </a:r>
            <a:r>
              <a:rPr lang="en-US" sz="2400" dirty="0"/>
              <a:t> con base </a:t>
            </a:r>
            <a:r>
              <a:rPr lang="en-US" sz="2400" dirty="0" err="1"/>
              <a:t>en</a:t>
            </a:r>
            <a:r>
              <a:rPr lang="en-US" sz="2400" dirty="0"/>
              <a:t> </a:t>
            </a:r>
            <a:r>
              <a:rPr lang="en-US" sz="2400" i="1" dirty="0"/>
              <a:t>events</a:t>
            </a:r>
            <a:r>
              <a:rPr lang="en-US" sz="2400" dirty="0"/>
              <a:t> y </a:t>
            </a:r>
            <a:r>
              <a:rPr lang="en-US" sz="2400" dirty="0" err="1"/>
              <a:t>puede</a:t>
            </a:r>
            <a:r>
              <a:rPr lang="en-US" sz="2400" dirty="0"/>
              <a:t> responder de forma </a:t>
            </a:r>
            <a:r>
              <a:rPr lang="en-US" sz="2400" dirty="0" err="1"/>
              <a:t>proactiva</a:t>
            </a:r>
            <a:r>
              <a:rPr lang="en-US" sz="2400" dirty="0"/>
              <a:t>.</a:t>
            </a:r>
          </a:p>
        </p:txBody>
      </p:sp>
      <p:sp>
        <p:nvSpPr>
          <p:cNvPr id="7" name="TextBox 6">
            <a:extLst>
              <a:ext uri="{FF2B5EF4-FFF2-40B4-BE49-F238E27FC236}">
                <a16:creationId xmlns:a16="http://schemas.microsoft.com/office/drawing/2014/main" id="{9105589A-6EEF-A2AF-A1DC-0500C326BCBB}"/>
              </a:ext>
            </a:extLst>
          </p:cNvPr>
          <p:cNvSpPr txBox="1"/>
          <p:nvPr/>
        </p:nvSpPr>
        <p:spPr>
          <a:xfrm>
            <a:off x="1137935" y="416254"/>
            <a:ext cx="6518952" cy="369332"/>
          </a:xfrm>
          <a:prstGeom prst="rect">
            <a:avLst/>
          </a:prstGeom>
          <a:noFill/>
        </p:spPr>
        <p:txBody>
          <a:bodyPr wrap="square">
            <a:spAutoFit/>
          </a:bodyPr>
          <a:lstStyle/>
          <a:p>
            <a:r>
              <a:rPr lang="en-US" dirty="0" err="1"/>
              <a:t>Arquitectura</a:t>
            </a:r>
            <a:r>
              <a:rPr lang="en-US" dirty="0"/>
              <a:t> de </a:t>
            </a:r>
            <a:r>
              <a:rPr lang="en-US" dirty="0" err="1"/>
              <a:t>agentes</a:t>
            </a:r>
            <a:r>
              <a:rPr lang="en-US" dirty="0"/>
              <a:t>:</a:t>
            </a:r>
          </a:p>
        </p:txBody>
      </p:sp>
      <p:sp>
        <p:nvSpPr>
          <p:cNvPr id="4" name="Rectangle 3">
            <a:extLst>
              <a:ext uri="{FF2B5EF4-FFF2-40B4-BE49-F238E27FC236}">
                <a16:creationId xmlns:a16="http://schemas.microsoft.com/office/drawing/2014/main" id="{B6B22EDD-D9D6-8849-39A1-B1D6C956340C}"/>
              </a:ext>
            </a:extLst>
          </p:cNvPr>
          <p:cNvSpPr/>
          <p:nvPr/>
        </p:nvSpPr>
        <p:spPr bwMode="auto">
          <a:xfrm>
            <a:off x="5637006" y="2761783"/>
            <a:ext cx="1422583" cy="686429"/>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Agent</a:t>
            </a:r>
          </a:p>
        </p:txBody>
      </p:sp>
      <p:cxnSp>
        <p:nvCxnSpPr>
          <p:cNvPr id="16" name="Straight Arrow Connector 15">
            <a:extLst>
              <a:ext uri="{FF2B5EF4-FFF2-40B4-BE49-F238E27FC236}">
                <a16:creationId xmlns:a16="http://schemas.microsoft.com/office/drawing/2014/main" id="{9582CE49-A056-928E-8A22-0A9C4B9F3318}"/>
              </a:ext>
            </a:extLst>
          </p:cNvPr>
          <p:cNvCxnSpPr>
            <a:cxnSpLocks/>
            <a:endCxn id="17" idx="1"/>
          </p:cNvCxnSpPr>
          <p:nvPr/>
        </p:nvCxnSpPr>
        <p:spPr>
          <a:xfrm>
            <a:off x="2360981" y="3104997"/>
            <a:ext cx="637308"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C76BA035-E446-4FA6-79CF-4B9561EFFABE}"/>
              </a:ext>
            </a:extLst>
          </p:cNvPr>
          <p:cNvSpPr/>
          <p:nvPr/>
        </p:nvSpPr>
        <p:spPr bwMode="auto">
          <a:xfrm>
            <a:off x="2998289" y="2457770"/>
            <a:ext cx="2041419" cy="1294455"/>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Processing</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or </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Data Lookup</a:t>
            </a:r>
          </a:p>
        </p:txBody>
      </p:sp>
      <p:sp>
        <p:nvSpPr>
          <p:cNvPr id="27" name="Rounded Rectangular Callout 26">
            <a:extLst>
              <a:ext uri="{FF2B5EF4-FFF2-40B4-BE49-F238E27FC236}">
                <a16:creationId xmlns:a16="http://schemas.microsoft.com/office/drawing/2014/main" id="{593F1380-3B51-45CF-94C0-77159D77B43A}"/>
              </a:ext>
            </a:extLst>
          </p:cNvPr>
          <p:cNvSpPr/>
          <p:nvPr/>
        </p:nvSpPr>
        <p:spPr>
          <a:xfrm>
            <a:off x="10317142" y="2678512"/>
            <a:ext cx="1576537" cy="852970"/>
          </a:xfrm>
          <a:prstGeom prst="wedgeRoundRectCallout">
            <a:avLst>
              <a:gd name="adj1" fmla="val -22005"/>
              <a:gd name="adj2" fmla="val 46429"/>
              <a:gd name="adj3" fmla="val 16667"/>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Output</a:t>
            </a:r>
          </a:p>
        </p:txBody>
      </p:sp>
      <p:cxnSp>
        <p:nvCxnSpPr>
          <p:cNvPr id="28" name="Straight Arrow Connector 27">
            <a:extLst>
              <a:ext uri="{FF2B5EF4-FFF2-40B4-BE49-F238E27FC236}">
                <a16:creationId xmlns:a16="http://schemas.microsoft.com/office/drawing/2014/main" id="{18A0D7EA-835C-76BC-BF46-4D4B49DD3D1D}"/>
              </a:ext>
            </a:extLst>
          </p:cNvPr>
          <p:cNvCxnSpPr>
            <a:cxnSpLocks/>
          </p:cNvCxnSpPr>
          <p:nvPr/>
        </p:nvCxnSpPr>
        <p:spPr>
          <a:xfrm>
            <a:off x="9698306" y="3112104"/>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67E6059-B068-BA9D-400F-42A23464175D}"/>
              </a:ext>
            </a:extLst>
          </p:cNvPr>
          <p:cNvCxnSpPr>
            <a:cxnSpLocks/>
          </p:cNvCxnSpPr>
          <p:nvPr/>
        </p:nvCxnSpPr>
        <p:spPr>
          <a:xfrm>
            <a:off x="5039708" y="3101257"/>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AEE65941-2BE5-0E4E-6792-76E6C402BD19}"/>
              </a:ext>
            </a:extLst>
          </p:cNvPr>
          <p:cNvSpPr/>
          <p:nvPr/>
        </p:nvSpPr>
        <p:spPr bwMode="auto">
          <a:xfrm>
            <a:off x="7656887" y="2457770"/>
            <a:ext cx="2041419" cy="1294455"/>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Processing</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or </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Data Lookup</a:t>
            </a:r>
          </a:p>
        </p:txBody>
      </p:sp>
      <p:cxnSp>
        <p:nvCxnSpPr>
          <p:cNvPr id="41" name="Straight Arrow Connector 40">
            <a:extLst>
              <a:ext uri="{FF2B5EF4-FFF2-40B4-BE49-F238E27FC236}">
                <a16:creationId xmlns:a16="http://schemas.microsoft.com/office/drawing/2014/main" id="{76C818BA-69D3-9D52-678B-357240F0745B}"/>
              </a:ext>
            </a:extLst>
          </p:cNvPr>
          <p:cNvCxnSpPr>
            <a:cxnSpLocks/>
          </p:cNvCxnSpPr>
          <p:nvPr/>
        </p:nvCxnSpPr>
        <p:spPr>
          <a:xfrm>
            <a:off x="7052995" y="3104623"/>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A5D71B8-1791-BBC4-EC65-965CA9054BF9}"/>
              </a:ext>
            </a:extLst>
          </p:cNvPr>
          <p:cNvSpPr txBox="1"/>
          <p:nvPr/>
        </p:nvSpPr>
        <p:spPr>
          <a:xfrm>
            <a:off x="1165222" y="5843697"/>
            <a:ext cx="9861555" cy="830997"/>
          </a:xfrm>
          <a:prstGeom prst="rect">
            <a:avLst/>
          </a:prstGeom>
          <a:noFill/>
        </p:spPr>
        <p:txBody>
          <a:bodyPr wrap="square">
            <a:spAutoFit/>
          </a:bodyPr>
          <a:lstStyle/>
          <a:p>
            <a:r>
              <a:rPr lang="en-US" sz="2400" dirty="0" err="1"/>
              <a:t>Varios</a:t>
            </a:r>
            <a:r>
              <a:rPr lang="en-US" sz="2400" dirty="0"/>
              <a:t> </a:t>
            </a:r>
            <a:r>
              <a:rPr lang="en-US" sz="2400" dirty="0" err="1"/>
              <a:t>sistemas</a:t>
            </a:r>
            <a:r>
              <a:rPr lang="en-US" sz="2400" dirty="0"/>
              <a:t> </a:t>
            </a:r>
            <a:r>
              <a:rPr lang="en-US" sz="2400" dirty="0" err="1"/>
              <a:t>ambientales</a:t>
            </a:r>
            <a:r>
              <a:rPr lang="en-US" sz="2400" dirty="0"/>
              <a:t> </a:t>
            </a:r>
            <a:r>
              <a:rPr lang="en-US" sz="2400" dirty="0" err="1"/>
              <a:t>pueden</a:t>
            </a:r>
            <a:r>
              <a:rPr lang="en-US" sz="2400" dirty="0"/>
              <a:t> </a:t>
            </a:r>
            <a:r>
              <a:rPr lang="en-US" sz="2400" dirty="0" err="1"/>
              <a:t>trabajar</a:t>
            </a:r>
            <a:r>
              <a:rPr lang="en-US" sz="2400" dirty="0"/>
              <a:t> </a:t>
            </a:r>
            <a:r>
              <a:rPr lang="en-US" sz="2400" dirty="0" err="1"/>
              <a:t>en</a:t>
            </a:r>
            <a:r>
              <a:rPr lang="en-US" sz="2400" dirty="0"/>
              <a:t> </a:t>
            </a:r>
            <a:r>
              <a:rPr lang="en-US" sz="2400" dirty="0" err="1"/>
              <a:t>paralelo</a:t>
            </a:r>
            <a:r>
              <a:rPr lang="en-US" sz="2400" dirty="0"/>
              <a:t>, </a:t>
            </a:r>
            <a:r>
              <a:rPr lang="en-US" sz="2400" dirty="0" err="1"/>
              <a:t>por</a:t>
            </a:r>
            <a:r>
              <a:rPr lang="en-US" sz="2400" dirty="0"/>
              <a:t> lo </a:t>
            </a:r>
            <a:r>
              <a:rPr lang="en-US" sz="2400" dirty="0" err="1"/>
              <a:t>que</a:t>
            </a:r>
            <a:r>
              <a:rPr lang="en-US" sz="2400" dirty="0"/>
              <a:t> son </a:t>
            </a:r>
            <a:r>
              <a:rPr lang="en-US" sz="2400" dirty="0" err="1"/>
              <a:t>más</a:t>
            </a:r>
            <a:r>
              <a:rPr lang="en-US" sz="2400" dirty="0"/>
              <a:t> </a:t>
            </a:r>
            <a:r>
              <a:rPr lang="en-US" sz="2400" dirty="0" err="1"/>
              <a:t>escalables</a:t>
            </a:r>
            <a:r>
              <a:rPr lang="en-US" sz="2400" dirty="0"/>
              <a:t> </a:t>
            </a:r>
            <a:r>
              <a:rPr lang="en-US" sz="2400" dirty="0" err="1"/>
              <a:t>que</a:t>
            </a:r>
            <a:r>
              <a:rPr lang="en-US" sz="2400" dirty="0"/>
              <a:t> </a:t>
            </a:r>
            <a:r>
              <a:rPr lang="en-US" sz="2400" dirty="0" err="1"/>
              <a:t>los</a:t>
            </a:r>
            <a:r>
              <a:rPr lang="en-US" sz="2400" dirty="0"/>
              <a:t> </a:t>
            </a:r>
            <a:r>
              <a:rPr lang="en-US" sz="2400" dirty="0" err="1"/>
              <a:t>sistemas</a:t>
            </a:r>
            <a:r>
              <a:rPr lang="en-US" sz="2400" dirty="0"/>
              <a:t> </a:t>
            </a:r>
            <a:r>
              <a:rPr lang="en-US" sz="2400" dirty="0" err="1"/>
              <a:t>orientados</a:t>
            </a:r>
            <a:r>
              <a:rPr lang="en-US" sz="2400" dirty="0"/>
              <a:t> al </a:t>
            </a:r>
            <a:r>
              <a:rPr lang="en-US" sz="2400" dirty="0" err="1"/>
              <a:t>usuario</a:t>
            </a:r>
            <a:r>
              <a:rPr lang="en-US" sz="2400" dirty="0"/>
              <a:t>.</a:t>
            </a:r>
          </a:p>
        </p:txBody>
      </p:sp>
      <p:sp>
        <p:nvSpPr>
          <p:cNvPr id="9" name="Explosion 1 8">
            <a:extLst>
              <a:ext uri="{FF2B5EF4-FFF2-40B4-BE49-F238E27FC236}">
                <a16:creationId xmlns:a16="http://schemas.microsoft.com/office/drawing/2014/main" id="{5FD8C553-D329-25A4-C0F2-DC6E60A1B883}"/>
              </a:ext>
            </a:extLst>
          </p:cNvPr>
          <p:cNvSpPr/>
          <p:nvPr/>
        </p:nvSpPr>
        <p:spPr>
          <a:xfrm>
            <a:off x="1064359" y="2338058"/>
            <a:ext cx="1629379" cy="1526397"/>
          </a:xfrm>
          <a:prstGeom prst="irregularSeal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Event</a:t>
            </a:r>
          </a:p>
        </p:txBody>
      </p:sp>
      <p:sp>
        <p:nvSpPr>
          <p:cNvPr id="10" name="Rectangle 9">
            <a:extLst>
              <a:ext uri="{FF2B5EF4-FFF2-40B4-BE49-F238E27FC236}">
                <a16:creationId xmlns:a16="http://schemas.microsoft.com/office/drawing/2014/main" id="{7894E25D-BCD1-3222-5CAD-FC0E68DF02F2}"/>
              </a:ext>
            </a:extLst>
          </p:cNvPr>
          <p:cNvSpPr/>
          <p:nvPr/>
        </p:nvSpPr>
        <p:spPr bwMode="auto">
          <a:xfrm>
            <a:off x="5651950" y="4584713"/>
            <a:ext cx="1422583" cy="686429"/>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Agent</a:t>
            </a:r>
          </a:p>
        </p:txBody>
      </p:sp>
      <p:cxnSp>
        <p:nvCxnSpPr>
          <p:cNvPr id="11" name="Straight Arrow Connector 10">
            <a:extLst>
              <a:ext uri="{FF2B5EF4-FFF2-40B4-BE49-F238E27FC236}">
                <a16:creationId xmlns:a16="http://schemas.microsoft.com/office/drawing/2014/main" id="{AD704809-C416-3DFD-EBC5-6B869D171C53}"/>
              </a:ext>
            </a:extLst>
          </p:cNvPr>
          <p:cNvCxnSpPr>
            <a:cxnSpLocks/>
            <a:endCxn id="12" idx="1"/>
          </p:cNvCxnSpPr>
          <p:nvPr/>
        </p:nvCxnSpPr>
        <p:spPr>
          <a:xfrm>
            <a:off x="2375925" y="4927927"/>
            <a:ext cx="637308" cy="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A8306A8C-2185-570A-4835-C06AD461B6CD}"/>
              </a:ext>
            </a:extLst>
          </p:cNvPr>
          <p:cNvSpPr/>
          <p:nvPr/>
        </p:nvSpPr>
        <p:spPr bwMode="auto">
          <a:xfrm>
            <a:off x="3013233" y="4280700"/>
            <a:ext cx="2041419" cy="1294455"/>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Processing</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or </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Data Lookup</a:t>
            </a:r>
          </a:p>
        </p:txBody>
      </p:sp>
      <p:sp>
        <p:nvSpPr>
          <p:cNvPr id="13" name="Rounded Rectangular Callout 12">
            <a:extLst>
              <a:ext uri="{FF2B5EF4-FFF2-40B4-BE49-F238E27FC236}">
                <a16:creationId xmlns:a16="http://schemas.microsoft.com/office/drawing/2014/main" id="{DDC25458-F796-6154-29A1-551E6AD662B2}"/>
              </a:ext>
            </a:extLst>
          </p:cNvPr>
          <p:cNvSpPr/>
          <p:nvPr/>
        </p:nvSpPr>
        <p:spPr>
          <a:xfrm>
            <a:off x="10332086" y="4501442"/>
            <a:ext cx="1576537" cy="852970"/>
          </a:xfrm>
          <a:prstGeom prst="wedgeRoundRectCallout">
            <a:avLst>
              <a:gd name="adj1" fmla="val -22005"/>
              <a:gd name="adj2" fmla="val 46429"/>
              <a:gd name="adj3" fmla="val 16667"/>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Output</a:t>
            </a:r>
          </a:p>
        </p:txBody>
      </p:sp>
      <p:cxnSp>
        <p:nvCxnSpPr>
          <p:cNvPr id="15" name="Straight Arrow Connector 14">
            <a:extLst>
              <a:ext uri="{FF2B5EF4-FFF2-40B4-BE49-F238E27FC236}">
                <a16:creationId xmlns:a16="http://schemas.microsoft.com/office/drawing/2014/main" id="{0F720FBD-A5B8-04E7-F3E4-CF3E42C530A7}"/>
              </a:ext>
            </a:extLst>
          </p:cNvPr>
          <p:cNvCxnSpPr>
            <a:cxnSpLocks/>
          </p:cNvCxnSpPr>
          <p:nvPr/>
        </p:nvCxnSpPr>
        <p:spPr>
          <a:xfrm>
            <a:off x="9713250" y="4935034"/>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6DCAAE4-674D-B924-15AD-59E79E2DC5E4}"/>
              </a:ext>
            </a:extLst>
          </p:cNvPr>
          <p:cNvCxnSpPr>
            <a:cxnSpLocks/>
          </p:cNvCxnSpPr>
          <p:nvPr/>
        </p:nvCxnSpPr>
        <p:spPr>
          <a:xfrm>
            <a:off x="5054652" y="4924187"/>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AE0CA56A-A7DB-0B45-9E10-61D0EB0A2A27}"/>
              </a:ext>
            </a:extLst>
          </p:cNvPr>
          <p:cNvSpPr/>
          <p:nvPr/>
        </p:nvSpPr>
        <p:spPr bwMode="auto">
          <a:xfrm>
            <a:off x="7671831" y="4280700"/>
            <a:ext cx="2041419" cy="1294455"/>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Processing</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or </a:t>
            </a:r>
          </a:p>
          <a:p>
            <a:pPr algn="ctr" defTabSz="932472" fontAlgn="base">
              <a:spcBef>
                <a:spcPct val="0"/>
              </a:spcBef>
              <a:spcAft>
                <a:spcPct val="0"/>
              </a:spcAft>
            </a:pPr>
            <a:r>
              <a:rPr lang="en-US" sz="2200" b="1" err="1">
                <a:solidFill>
                  <a:schemeClr val="bg1"/>
                </a:solidFill>
                <a:ea typeface="Segoe UI" pitchFamily="34" charset="0"/>
                <a:cs typeface="Segoe UI" pitchFamily="34" charset="0"/>
              </a:rPr>
              <a:t>Data Lookup</a:t>
            </a:r>
          </a:p>
        </p:txBody>
      </p:sp>
      <p:cxnSp>
        <p:nvCxnSpPr>
          <p:cNvPr id="21" name="Straight Arrow Connector 20">
            <a:extLst>
              <a:ext uri="{FF2B5EF4-FFF2-40B4-BE49-F238E27FC236}">
                <a16:creationId xmlns:a16="http://schemas.microsoft.com/office/drawing/2014/main" id="{E1234144-B226-13CB-D00C-71C198ADC5CC}"/>
              </a:ext>
            </a:extLst>
          </p:cNvPr>
          <p:cNvCxnSpPr>
            <a:cxnSpLocks/>
          </p:cNvCxnSpPr>
          <p:nvPr/>
        </p:nvCxnSpPr>
        <p:spPr>
          <a:xfrm>
            <a:off x="7067939" y="4927553"/>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Explosion 1 21">
            <a:extLst>
              <a:ext uri="{FF2B5EF4-FFF2-40B4-BE49-F238E27FC236}">
                <a16:creationId xmlns:a16="http://schemas.microsoft.com/office/drawing/2014/main" id="{F977D3BB-E06B-FC14-855C-8C27C4BDB1A3}"/>
              </a:ext>
            </a:extLst>
          </p:cNvPr>
          <p:cNvSpPr/>
          <p:nvPr/>
        </p:nvSpPr>
        <p:spPr>
          <a:xfrm>
            <a:off x="1079303" y="4160988"/>
            <a:ext cx="1629379" cy="1526397"/>
          </a:xfrm>
          <a:prstGeom prst="irregularSeal1">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Event</a:t>
            </a:r>
          </a:p>
        </p:txBody>
      </p:sp>
    </p:spTree>
    <p:extLst>
      <p:ext uri="{BB962C8B-B14F-4D97-AF65-F5344CB8AC3E}">
        <p14:creationId xmlns:p14="http://schemas.microsoft.com/office/powerpoint/2010/main" val="3670823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animBg="1"/>
      <p:bldP spid="13" grpId="0" animBg="1"/>
      <p:bldP spid="20"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916B0-3646-1B53-BACF-9301DB0B7F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5489E-798C-9E9C-40F1-83D386DDAABB}"/>
              </a:ext>
            </a:extLst>
          </p:cNvPr>
          <p:cNvSpPr>
            <a:spLocks noGrp="1"/>
          </p:cNvSpPr>
          <p:nvPr>
            <p:ph type="title"/>
          </p:nvPr>
        </p:nvSpPr>
        <p:spPr>
          <a:xfrm>
            <a:off x="1049415" y="458258"/>
            <a:ext cx="11916571" cy="1325563"/>
          </a:xfrm>
        </p:spPr>
        <p:txBody>
          <a:bodyPr/>
          <a:lstStyle/>
          <a:p>
            <a:r>
              <a:rPr lang="en-US"/>
              <a:t>Demo: Issue Triager</a:t>
            </a:r>
          </a:p>
        </p:txBody>
      </p:sp>
      <p:sp>
        <p:nvSpPr>
          <p:cNvPr id="17" name="Rectangle 16">
            <a:extLst>
              <a:ext uri="{FF2B5EF4-FFF2-40B4-BE49-F238E27FC236}">
                <a16:creationId xmlns:a16="http://schemas.microsoft.com/office/drawing/2014/main" id="{41F46166-E457-FA66-77FF-74904728319A}"/>
              </a:ext>
            </a:extLst>
          </p:cNvPr>
          <p:cNvSpPr/>
          <p:nvPr/>
        </p:nvSpPr>
        <p:spPr bwMode="auto">
          <a:xfrm>
            <a:off x="1204600" y="2337908"/>
            <a:ext cx="2279236" cy="1660696"/>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100" b="1" i="1" err="1">
                <a:solidFill>
                  <a:schemeClr val="bg1"/>
                </a:solidFill>
                <a:ea typeface="Segoe UI" pitchFamily="34" charset="0"/>
                <a:cs typeface="Segoe UI" pitchFamily="34" charset="0"/>
              </a:rPr>
              <a:t>Find stale issue</a:t>
            </a:r>
          </a:p>
          <a:p>
            <a:pPr algn="ctr" defTabSz="932472" fontAlgn="base">
              <a:spcBef>
                <a:spcPct val="0"/>
              </a:spcBef>
              <a:spcAft>
                <a:spcPct val="0"/>
              </a:spcAft>
            </a:pPr>
            <a:endParaRPr lang="en-US" sz="2100" b="1" err="1">
              <a:solidFill>
                <a:schemeClr val="bg1"/>
              </a:solidFill>
              <a:ea typeface="Segoe UI" pitchFamily="34" charset="0"/>
              <a:cs typeface="Segoe UI" pitchFamily="34" charset="0"/>
            </a:endParaRPr>
          </a:p>
          <a:p>
            <a:pPr algn="ctr" defTabSz="932472" fontAlgn="base">
              <a:spcBef>
                <a:spcPct val="0"/>
              </a:spcBef>
              <a:spcAft>
                <a:spcPct val="0"/>
              </a:spcAft>
            </a:pPr>
            <a:r>
              <a:rPr lang="en-US" sz="2100" b="1" err="1">
                <a:solidFill>
                  <a:schemeClr val="bg1"/>
                </a:solidFill>
                <a:ea typeface="Segoe UI" pitchFamily="34" charset="0"/>
                <a:cs typeface="Segoe UI" pitchFamily="34" charset="0"/>
              </a:rPr>
              <a:t>GitHub API Call</a:t>
            </a:r>
          </a:p>
        </p:txBody>
      </p:sp>
      <p:cxnSp>
        <p:nvCxnSpPr>
          <p:cNvPr id="33" name="Straight Arrow Connector 32">
            <a:extLst>
              <a:ext uri="{FF2B5EF4-FFF2-40B4-BE49-F238E27FC236}">
                <a16:creationId xmlns:a16="http://schemas.microsoft.com/office/drawing/2014/main" id="{D9A529EB-0D76-15FF-91BB-175D97D81A8B}"/>
              </a:ext>
            </a:extLst>
          </p:cNvPr>
          <p:cNvCxnSpPr>
            <a:cxnSpLocks/>
          </p:cNvCxnSpPr>
          <p:nvPr/>
        </p:nvCxnSpPr>
        <p:spPr>
          <a:xfrm>
            <a:off x="3483836" y="3216281"/>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0B28178E-FD54-AC5E-1765-B7D4B6F335BE}"/>
              </a:ext>
            </a:extLst>
          </p:cNvPr>
          <p:cNvGrpSpPr/>
          <p:nvPr/>
        </p:nvGrpSpPr>
        <p:grpSpPr>
          <a:xfrm>
            <a:off x="7405884" y="3979156"/>
            <a:ext cx="2208944" cy="2349438"/>
            <a:chOff x="7405884" y="3979156"/>
            <a:chExt cx="2208944" cy="2349438"/>
          </a:xfrm>
        </p:grpSpPr>
        <p:cxnSp>
          <p:nvCxnSpPr>
            <p:cNvPr id="41" name="Straight Arrow Connector 40">
              <a:extLst>
                <a:ext uri="{FF2B5EF4-FFF2-40B4-BE49-F238E27FC236}">
                  <a16:creationId xmlns:a16="http://schemas.microsoft.com/office/drawing/2014/main" id="{0073BB51-BBE1-EA2A-8BCA-3FC91DB773AE}"/>
                </a:ext>
              </a:extLst>
            </p:cNvPr>
            <p:cNvCxnSpPr>
              <a:cxnSpLocks/>
            </p:cNvCxnSpPr>
            <p:nvPr/>
          </p:nvCxnSpPr>
          <p:spPr>
            <a:xfrm>
              <a:off x="8126525" y="3979156"/>
              <a:ext cx="0" cy="59393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366E481-9BFA-E113-8A0A-6D809B9C23F8}"/>
                </a:ext>
              </a:extLst>
            </p:cNvPr>
            <p:cNvSpPr txBox="1"/>
            <p:nvPr/>
          </p:nvSpPr>
          <p:spPr>
            <a:xfrm>
              <a:off x="7405884" y="4697378"/>
              <a:ext cx="2208944" cy="1631216"/>
            </a:xfrm>
            <a:prstGeom prst="rect">
              <a:avLst/>
            </a:prstGeom>
            <a:noFill/>
          </p:spPr>
          <p:txBody>
            <a:bodyPr wrap="square" rtlCol="0">
              <a:spAutoFit/>
            </a:bodyPr>
            <a:lstStyle/>
            <a:p>
              <a:r>
                <a:rPr lang="en-US" sz="10000"/>
                <a:t>👩🏼‍💻</a:t>
              </a:r>
            </a:p>
          </p:txBody>
        </p:sp>
      </p:grpSp>
      <p:grpSp>
        <p:nvGrpSpPr>
          <p:cNvPr id="55" name="Group 54">
            <a:extLst>
              <a:ext uri="{FF2B5EF4-FFF2-40B4-BE49-F238E27FC236}">
                <a16:creationId xmlns:a16="http://schemas.microsoft.com/office/drawing/2014/main" id="{190609B1-5B56-8819-729F-6152B7AEABDD}"/>
              </a:ext>
            </a:extLst>
          </p:cNvPr>
          <p:cNvGrpSpPr/>
          <p:nvPr/>
        </p:nvGrpSpPr>
        <p:grpSpPr>
          <a:xfrm>
            <a:off x="8733244" y="4573090"/>
            <a:ext cx="2908529" cy="2127641"/>
            <a:chOff x="8733244" y="4573090"/>
            <a:chExt cx="2908529" cy="2127641"/>
          </a:xfrm>
        </p:grpSpPr>
        <p:sp>
          <p:nvSpPr>
            <p:cNvPr id="27" name="Rounded Rectangular Callout 26">
              <a:extLst>
                <a:ext uri="{FF2B5EF4-FFF2-40B4-BE49-F238E27FC236}">
                  <a16:creationId xmlns:a16="http://schemas.microsoft.com/office/drawing/2014/main" id="{A71D737A-B7F1-0D74-592B-D451BF017A61}"/>
                </a:ext>
              </a:extLst>
            </p:cNvPr>
            <p:cNvSpPr/>
            <p:nvPr/>
          </p:nvSpPr>
          <p:spPr>
            <a:xfrm>
              <a:off x="10275800" y="4706653"/>
              <a:ext cx="1319906" cy="637173"/>
            </a:xfrm>
            <a:prstGeom prst="wedgeRoundRectCallout">
              <a:avLst>
                <a:gd name="adj1" fmla="val -22005"/>
                <a:gd name="adj2" fmla="val 46429"/>
                <a:gd name="adj3" fmla="val 16667"/>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b="1" i="1"/>
                <a:t>Confirm</a:t>
              </a:r>
            </a:p>
          </p:txBody>
        </p:sp>
        <p:cxnSp>
          <p:nvCxnSpPr>
            <p:cNvPr id="28" name="Straight Arrow Connector 27">
              <a:extLst>
                <a:ext uri="{FF2B5EF4-FFF2-40B4-BE49-F238E27FC236}">
                  <a16:creationId xmlns:a16="http://schemas.microsoft.com/office/drawing/2014/main" id="{0E96D32E-093D-8669-3922-DA971806A73A}"/>
                </a:ext>
              </a:extLst>
            </p:cNvPr>
            <p:cNvCxnSpPr>
              <a:cxnSpLocks/>
              <a:endCxn id="27" idx="1"/>
            </p:cNvCxnSpPr>
            <p:nvPr/>
          </p:nvCxnSpPr>
          <p:spPr>
            <a:xfrm flipV="1">
              <a:off x="8733244" y="5025240"/>
              <a:ext cx="1542556" cy="36860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A43811B2-993A-4CA7-E047-50CCF3D381EF}"/>
                </a:ext>
              </a:extLst>
            </p:cNvPr>
            <p:cNvSpPr txBox="1"/>
            <p:nvPr/>
          </p:nvSpPr>
          <p:spPr>
            <a:xfrm>
              <a:off x="8760482" y="4573090"/>
              <a:ext cx="787494" cy="784830"/>
            </a:xfrm>
            <a:prstGeom prst="rect">
              <a:avLst/>
            </a:prstGeom>
            <a:noFill/>
          </p:spPr>
          <p:txBody>
            <a:bodyPr wrap="square" rtlCol="0">
              <a:spAutoFit/>
            </a:bodyPr>
            <a:lstStyle/>
            <a:p>
              <a:r>
                <a:rPr lang="en-US" sz="4500"/>
                <a:t>👍🏻</a:t>
              </a:r>
            </a:p>
          </p:txBody>
        </p:sp>
        <p:cxnSp>
          <p:nvCxnSpPr>
            <p:cNvPr id="31" name="Straight Arrow Connector 30">
              <a:extLst>
                <a:ext uri="{FF2B5EF4-FFF2-40B4-BE49-F238E27FC236}">
                  <a16:creationId xmlns:a16="http://schemas.microsoft.com/office/drawing/2014/main" id="{8666118E-BD3D-C344-EB26-A9A06BF04A6C}"/>
                </a:ext>
              </a:extLst>
            </p:cNvPr>
            <p:cNvCxnSpPr>
              <a:cxnSpLocks/>
              <a:endCxn id="32" idx="1"/>
            </p:cNvCxnSpPr>
            <p:nvPr/>
          </p:nvCxnSpPr>
          <p:spPr>
            <a:xfrm>
              <a:off x="8733244" y="5605195"/>
              <a:ext cx="1542556" cy="39831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 name="Rounded Rectangular Callout 31">
              <a:extLst>
                <a:ext uri="{FF2B5EF4-FFF2-40B4-BE49-F238E27FC236}">
                  <a16:creationId xmlns:a16="http://schemas.microsoft.com/office/drawing/2014/main" id="{2FFB889C-136B-5509-D771-1E19E4D5510D}"/>
                </a:ext>
              </a:extLst>
            </p:cNvPr>
            <p:cNvSpPr/>
            <p:nvPr/>
          </p:nvSpPr>
          <p:spPr>
            <a:xfrm>
              <a:off x="10275800" y="5684923"/>
              <a:ext cx="1365973" cy="637173"/>
            </a:xfrm>
            <a:prstGeom prst="wedgeRoundRectCallout">
              <a:avLst>
                <a:gd name="adj1" fmla="val -22005"/>
                <a:gd name="adj2" fmla="val 46429"/>
                <a:gd name="adj3" fmla="val 1666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100" b="1" i="1">
                  <a:solidFill>
                    <a:schemeClr val="tx1"/>
                  </a:solidFill>
                </a:rPr>
                <a:t>Reject</a:t>
              </a:r>
            </a:p>
          </p:txBody>
        </p:sp>
        <p:sp>
          <p:nvSpPr>
            <p:cNvPr id="37" name="TextBox 36">
              <a:extLst>
                <a:ext uri="{FF2B5EF4-FFF2-40B4-BE49-F238E27FC236}">
                  <a16:creationId xmlns:a16="http://schemas.microsoft.com/office/drawing/2014/main" id="{090DCD67-F72B-9625-91B1-07E2784E424F}"/>
                </a:ext>
              </a:extLst>
            </p:cNvPr>
            <p:cNvSpPr txBox="1"/>
            <p:nvPr/>
          </p:nvSpPr>
          <p:spPr>
            <a:xfrm>
              <a:off x="8819793" y="5915901"/>
              <a:ext cx="787494" cy="784830"/>
            </a:xfrm>
            <a:prstGeom prst="rect">
              <a:avLst/>
            </a:prstGeom>
            <a:noFill/>
          </p:spPr>
          <p:txBody>
            <a:bodyPr wrap="square" rtlCol="0">
              <a:spAutoFit/>
            </a:bodyPr>
            <a:lstStyle/>
            <a:p>
              <a:r>
                <a:rPr lang="en-US" sz="4500"/>
                <a:t>👎🏻</a:t>
              </a:r>
            </a:p>
          </p:txBody>
        </p:sp>
      </p:grpSp>
      <p:pic>
        <p:nvPicPr>
          <p:cNvPr id="12" name="Picture 11">
            <a:extLst>
              <a:ext uri="{FF2B5EF4-FFF2-40B4-BE49-F238E27FC236}">
                <a16:creationId xmlns:a16="http://schemas.microsoft.com/office/drawing/2014/main" id="{B8A5DE9F-E11C-FB7B-95BF-914BCA7A4305}"/>
              </a:ext>
            </a:extLst>
          </p:cNvPr>
          <p:cNvPicPr>
            <a:picLocks noChangeAspect="1"/>
          </p:cNvPicPr>
          <p:nvPr/>
        </p:nvPicPr>
        <p:blipFill>
          <a:blip r:embed="rId2"/>
          <a:srcRect l="56290" t="4263" r="5138" b="21250"/>
          <a:stretch>
            <a:fillRect/>
          </a:stretch>
        </p:blipFill>
        <p:spPr>
          <a:xfrm>
            <a:off x="2129646" y="3533259"/>
            <a:ext cx="297873" cy="287612"/>
          </a:xfrm>
          <a:prstGeom prst="rect">
            <a:avLst/>
          </a:prstGeom>
        </p:spPr>
      </p:pic>
      <p:grpSp>
        <p:nvGrpSpPr>
          <p:cNvPr id="57" name="Group 56">
            <a:extLst>
              <a:ext uri="{FF2B5EF4-FFF2-40B4-BE49-F238E27FC236}">
                <a16:creationId xmlns:a16="http://schemas.microsoft.com/office/drawing/2014/main" id="{B2E45C08-2A7D-CF34-2091-C5161ECC375A}"/>
              </a:ext>
            </a:extLst>
          </p:cNvPr>
          <p:cNvGrpSpPr/>
          <p:nvPr/>
        </p:nvGrpSpPr>
        <p:grpSpPr>
          <a:xfrm>
            <a:off x="9781600" y="2348809"/>
            <a:ext cx="2297870" cy="2357844"/>
            <a:chOff x="9781600" y="2348809"/>
            <a:chExt cx="2297870" cy="2357844"/>
          </a:xfrm>
        </p:grpSpPr>
        <p:sp>
          <p:nvSpPr>
            <p:cNvPr id="29" name="Rectangle 28">
              <a:extLst>
                <a:ext uri="{FF2B5EF4-FFF2-40B4-BE49-F238E27FC236}">
                  <a16:creationId xmlns:a16="http://schemas.microsoft.com/office/drawing/2014/main" id="{E2212836-764E-803F-0795-29E0B6F23EB4}"/>
                </a:ext>
              </a:extLst>
            </p:cNvPr>
            <p:cNvSpPr/>
            <p:nvPr/>
          </p:nvSpPr>
          <p:spPr bwMode="auto">
            <a:xfrm>
              <a:off x="9781600" y="2348809"/>
              <a:ext cx="2297870" cy="1660696"/>
            </a:xfrm>
            <a:prstGeom prst="rect">
              <a:avLst/>
            </a:prstGeom>
            <a:solidFill>
              <a:schemeClr val="tx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100" b="1" i="1" err="1">
                  <a:solidFill>
                    <a:schemeClr val="bg1"/>
                  </a:solidFill>
                  <a:ea typeface="Segoe UI" pitchFamily="34" charset="0"/>
                  <a:cs typeface="Segoe UI" pitchFamily="34" charset="0"/>
                </a:rPr>
                <a:t>Close issue</a:t>
              </a:r>
            </a:p>
            <a:p>
              <a:pPr algn="ctr" defTabSz="932472" fontAlgn="base">
                <a:spcBef>
                  <a:spcPct val="0"/>
                </a:spcBef>
                <a:spcAft>
                  <a:spcPct val="0"/>
                </a:spcAft>
              </a:pPr>
              <a:endParaRPr lang="en-US" sz="2100" b="1" err="1">
                <a:solidFill>
                  <a:schemeClr val="bg1"/>
                </a:solidFill>
                <a:ea typeface="Segoe UI" pitchFamily="34" charset="0"/>
                <a:cs typeface="Segoe UI" pitchFamily="34" charset="0"/>
              </a:endParaRPr>
            </a:p>
            <a:p>
              <a:pPr algn="ctr" defTabSz="932472" fontAlgn="base">
                <a:spcBef>
                  <a:spcPct val="0"/>
                </a:spcBef>
                <a:spcAft>
                  <a:spcPct val="0"/>
                </a:spcAft>
              </a:pPr>
              <a:r>
                <a:rPr lang="en-US" sz="2100" b="1" err="1">
                  <a:solidFill>
                    <a:schemeClr val="bg1"/>
                  </a:solidFill>
                  <a:ea typeface="Segoe UI" pitchFamily="34" charset="0"/>
                  <a:cs typeface="Segoe UI" pitchFamily="34" charset="0"/>
                </a:rPr>
                <a:t>GitHub API Call</a:t>
              </a:r>
            </a:p>
          </p:txBody>
        </p:sp>
        <p:cxnSp>
          <p:nvCxnSpPr>
            <p:cNvPr id="40" name="Straight Arrow Connector 39">
              <a:extLst>
                <a:ext uri="{FF2B5EF4-FFF2-40B4-BE49-F238E27FC236}">
                  <a16:creationId xmlns:a16="http://schemas.microsoft.com/office/drawing/2014/main" id="{77BC56FE-EFE6-CE04-5135-34D3F135A57E}"/>
                </a:ext>
              </a:extLst>
            </p:cNvPr>
            <p:cNvCxnSpPr>
              <a:cxnSpLocks/>
              <a:stCxn id="27" idx="0"/>
            </p:cNvCxnSpPr>
            <p:nvPr/>
          </p:nvCxnSpPr>
          <p:spPr>
            <a:xfrm flipH="1" flipV="1">
              <a:off x="10930534" y="4006380"/>
              <a:ext cx="5219" cy="70027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469F9F5F-80B7-D5C4-492C-BC660A8330C1}"/>
                </a:ext>
              </a:extLst>
            </p:cNvPr>
            <p:cNvPicPr>
              <a:picLocks noChangeAspect="1"/>
            </p:cNvPicPr>
            <p:nvPr/>
          </p:nvPicPr>
          <p:blipFill>
            <a:blip r:embed="rId2"/>
            <a:srcRect l="56290" t="4263" r="5138" b="21250"/>
            <a:stretch>
              <a:fillRect/>
            </a:stretch>
          </p:blipFill>
          <p:spPr>
            <a:xfrm>
              <a:off x="10781598" y="3533259"/>
              <a:ext cx="297873" cy="287612"/>
            </a:xfrm>
            <a:prstGeom prst="rect">
              <a:avLst/>
            </a:prstGeom>
          </p:spPr>
        </p:pic>
      </p:grpSp>
      <p:grpSp>
        <p:nvGrpSpPr>
          <p:cNvPr id="52" name="Group 51">
            <a:extLst>
              <a:ext uri="{FF2B5EF4-FFF2-40B4-BE49-F238E27FC236}">
                <a16:creationId xmlns:a16="http://schemas.microsoft.com/office/drawing/2014/main" id="{EA5DDED0-49B2-FF2B-8A9A-C7D9CBBF99FF}"/>
              </a:ext>
            </a:extLst>
          </p:cNvPr>
          <p:cNvGrpSpPr/>
          <p:nvPr/>
        </p:nvGrpSpPr>
        <p:grpSpPr>
          <a:xfrm>
            <a:off x="3502039" y="2344157"/>
            <a:ext cx="3223342" cy="2853932"/>
            <a:chOff x="3502039" y="2344157"/>
            <a:chExt cx="3223342" cy="2853932"/>
          </a:xfrm>
        </p:grpSpPr>
        <p:sp>
          <p:nvSpPr>
            <p:cNvPr id="4" name="Rectangle 3">
              <a:extLst>
                <a:ext uri="{FF2B5EF4-FFF2-40B4-BE49-F238E27FC236}">
                  <a16:creationId xmlns:a16="http://schemas.microsoft.com/office/drawing/2014/main" id="{24080BCC-6388-FA5A-A74C-906CE31DA4B4}"/>
                </a:ext>
              </a:extLst>
            </p:cNvPr>
            <p:cNvSpPr/>
            <p:nvPr/>
          </p:nvSpPr>
          <p:spPr bwMode="auto">
            <a:xfrm>
              <a:off x="4100049" y="2344157"/>
              <a:ext cx="2336491" cy="1654446"/>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100" b="1" i="1" err="1">
                  <a:solidFill>
                    <a:schemeClr val="bg1"/>
                  </a:solidFill>
                  <a:ea typeface="Segoe UI" pitchFamily="34" charset="0"/>
                  <a:cs typeface="Segoe UI" pitchFamily="34" charset="0"/>
                </a:rPr>
                <a:t>Research issue</a:t>
              </a:r>
            </a:p>
            <a:p>
              <a:pPr algn="ctr" defTabSz="932472" fontAlgn="base">
                <a:spcBef>
                  <a:spcPct val="0"/>
                </a:spcBef>
                <a:spcAft>
                  <a:spcPct val="0"/>
                </a:spcAft>
              </a:pPr>
              <a:endParaRPr lang="en-US" sz="2100" b="1" err="1">
                <a:solidFill>
                  <a:schemeClr val="bg1"/>
                </a:solidFill>
                <a:ea typeface="Segoe UI" pitchFamily="34" charset="0"/>
                <a:cs typeface="Segoe UI" pitchFamily="34" charset="0"/>
              </a:endParaRPr>
            </a:p>
            <a:p>
              <a:pPr algn="ctr" defTabSz="932472" fontAlgn="base">
                <a:spcBef>
                  <a:spcPct val="0"/>
                </a:spcBef>
                <a:spcAft>
                  <a:spcPct val="0"/>
                </a:spcAft>
              </a:pPr>
              <a:r>
                <a:rPr lang="en-US" sz="2100" b="1" err="1">
                  <a:solidFill>
                    <a:schemeClr val="bg1"/>
                  </a:solidFill>
                  <a:ea typeface="Segoe UI" pitchFamily="34" charset="0"/>
                  <a:cs typeface="Segoe UI" pitchFamily="34" charset="0"/>
                </a:rPr>
                <a:t>ReAct Agent</a:t>
              </a:r>
            </a:p>
          </p:txBody>
        </p:sp>
        <p:sp>
          <p:nvSpPr>
            <p:cNvPr id="13" name="Oval 12">
              <a:extLst>
                <a:ext uri="{FF2B5EF4-FFF2-40B4-BE49-F238E27FC236}">
                  <a16:creationId xmlns:a16="http://schemas.microsoft.com/office/drawing/2014/main" id="{DF239AB7-3D17-96AB-07F1-BD1CE7167698}"/>
                </a:ext>
              </a:extLst>
            </p:cNvPr>
            <p:cNvSpPr/>
            <p:nvPr/>
          </p:nvSpPr>
          <p:spPr bwMode="auto">
            <a:xfrm>
              <a:off x="3502039" y="4214777"/>
              <a:ext cx="1562372" cy="96338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Search Issues</a:t>
              </a:r>
            </a:p>
          </p:txBody>
        </p:sp>
        <p:cxnSp>
          <p:nvCxnSpPr>
            <p:cNvPr id="14" name="Straight Arrow Connector 13">
              <a:extLst>
                <a:ext uri="{FF2B5EF4-FFF2-40B4-BE49-F238E27FC236}">
                  <a16:creationId xmlns:a16="http://schemas.microsoft.com/office/drawing/2014/main" id="{09329C29-8774-7A3B-C460-9173FF10A5CF}"/>
                </a:ext>
              </a:extLst>
            </p:cNvPr>
            <p:cNvCxnSpPr>
              <a:cxnSpLocks/>
            </p:cNvCxnSpPr>
            <p:nvPr/>
          </p:nvCxnSpPr>
          <p:spPr>
            <a:xfrm flipH="1">
              <a:off x="4350104" y="4017855"/>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5D93D2-9EC9-2364-A6E1-F58D008BB62C}"/>
                </a:ext>
              </a:extLst>
            </p:cNvPr>
            <p:cNvCxnSpPr>
              <a:cxnSpLocks/>
            </p:cNvCxnSpPr>
            <p:nvPr/>
          </p:nvCxnSpPr>
          <p:spPr>
            <a:xfrm flipH="1">
              <a:off x="4547739" y="4021200"/>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5CF827-9CA6-C7EC-4FA3-41233AA57D2F}"/>
                </a:ext>
              </a:extLst>
            </p:cNvPr>
            <p:cNvCxnSpPr>
              <a:cxnSpLocks/>
            </p:cNvCxnSpPr>
            <p:nvPr/>
          </p:nvCxnSpPr>
          <p:spPr>
            <a:xfrm>
              <a:off x="5377907" y="4037780"/>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87D03C-5D28-DD0D-E77E-A1C0F52E3542}"/>
                </a:ext>
              </a:extLst>
            </p:cNvPr>
            <p:cNvCxnSpPr>
              <a:cxnSpLocks/>
            </p:cNvCxnSpPr>
            <p:nvPr/>
          </p:nvCxnSpPr>
          <p:spPr>
            <a:xfrm>
              <a:off x="5575542" y="4031889"/>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819179D-60E3-2C5E-F12C-D22A058C5858}"/>
                </a:ext>
              </a:extLst>
            </p:cNvPr>
            <p:cNvSpPr/>
            <p:nvPr/>
          </p:nvSpPr>
          <p:spPr bwMode="auto">
            <a:xfrm>
              <a:off x="5163009" y="4234702"/>
              <a:ext cx="1562372" cy="96338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Search Repo</a:t>
              </a:r>
            </a:p>
          </p:txBody>
        </p:sp>
        <p:pic>
          <p:nvPicPr>
            <p:cNvPr id="38" name="Graphic 37" descr="Artificial Intelligence outline">
              <a:extLst>
                <a:ext uri="{FF2B5EF4-FFF2-40B4-BE49-F238E27FC236}">
                  <a16:creationId xmlns:a16="http://schemas.microsoft.com/office/drawing/2014/main" id="{8F6AD6E0-0C4A-51E2-F1A6-F5C15CB87B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64411" y="3533259"/>
              <a:ext cx="333083" cy="333083"/>
            </a:xfrm>
            <a:prstGeom prst="rect">
              <a:avLst/>
            </a:prstGeom>
          </p:spPr>
        </p:pic>
      </p:grpSp>
      <p:grpSp>
        <p:nvGrpSpPr>
          <p:cNvPr id="53" name="Group 52">
            <a:extLst>
              <a:ext uri="{FF2B5EF4-FFF2-40B4-BE49-F238E27FC236}">
                <a16:creationId xmlns:a16="http://schemas.microsoft.com/office/drawing/2014/main" id="{7B0A50BB-9DA2-29D1-D15E-D066E2A4F2A4}"/>
              </a:ext>
            </a:extLst>
          </p:cNvPr>
          <p:cNvGrpSpPr/>
          <p:nvPr/>
        </p:nvGrpSpPr>
        <p:grpSpPr>
          <a:xfrm>
            <a:off x="6425303" y="2351934"/>
            <a:ext cx="2788237" cy="1654446"/>
            <a:chOff x="6425303" y="2351934"/>
            <a:chExt cx="2788237" cy="1654446"/>
          </a:xfrm>
        </p:grpSpPr>
        <p:sp>
          <p:nvSpPr>
            <p:cNvPr id="24" name="Rectangle 23">
              <a:extLst>
                <a:ext uri="{FF2B5EF4-FFF2-40B4-BE49-F238E27FC236}">
                  <a16:creationId xmlns:a16="http://schemas.microsoft.com/office/drawing/2014/main" id="{24C4F306-85C3-EF58-2AA1-2424D4689B87}"/>
                </a:ext>
              </a:extLst>
            </p:cNvPr>
            <p:cNvSpPr/>
            <p:nvPr/>
          </p:nvSpPr>
          <p:spPr bwMode="auto">
            <a:xfrm>
              <a:off x="7004600" y="2351934"/>
              <a:ext cx="2208940" cy="1654446"/>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100" b="1" i="1" err="1">
                  <a:solidFill>
                    <a:schemeClr val="bg1"/>
                  </a:solidFill>
                  <a:ea typeface="Segoe UI" pitchFamily="34" charset="0"/>
                  <a:cs typeface="Segoe UI" pitchFamily="34" charset="0"/>
                </a:rPr>
                <a:t>Propose action</a:t>
              </a:r>
            </a:p>
            <a:p>
              <a:pPr algn="ctr" defTabSz="932472" fontAlgn="base">
                <a:spcBef>
                  <a:spcPct val="0"/>
                </a:spcBef>
                <a:spcAft>
                  <a:spcPct val="0"/>
                </a:spcAft>
              </a:pPr>
              <a:endParaRPr lang="en-US" sz="2100" b="1" err="1">
                <a:solidFill>
                  <a:schemeClr val="bg1"/>
                </a:solidFill>
                <a:ea typeface="Segoe UI" pitchFamily="34" charset="0"/>
                <a:cs typeface="Segoe UI" pitchFamily="34" charset="0"/>
              </a:endParaRPr>
            </a:p>
            <a:p>
              <a:pPr algn="ctr" defTabSz="932472" fontAlgn="base">
                <a:spcBef>
                  <a:spcPct val="0"/>
                </a:spcBef>
                <a:spcAft>
                  <a:spcPct val="0"/>
                </a:spcAft>
              </a:pPr>
              <a:r>
                <a:rPr lang="en-US" sz="2100" b="1" err="1">
                  <a:solidFill>
                    <a:schemeClr val="bg1"/>
                  </a:solidFill>
                  <a:ea typeface="Segoe UI" pitchFamily="34" charset="0"/>
                  <a:cs typeface="Segoe UI" pitchFamily="34" charset="0"/>
                </a:rPr>
                <a:t>LLM</a:t>
              </a:r>
            </a:p>
            <a:p>
              <a:pPr algn="ctr" defTabSz="932472" fontAlgn="base">
                <a:spcBef>
                  <a:spcPct val="0"/>
                </a:spcBef>
                <a:spcAft>
                  <a:spcPct val="0"/>
                </a:spcAft>
              </a:pPr>
              <a:endParaRPr lang="en-US" sz="2100" b="1" err="1">
                <a:solidFill>
                  <a:schemeClr val="bg1"/>
                </a:solidFill>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C2B8FA5F-AE39-6526-4B5A-FFB927838A1A}"/>
                </a:ext>
              </a:extLst>
            </p:cNvPr>
            <p:cNvCxnSpPr>
              <a:cxnSpLocks/>
            </p:cNvCxnSpPr>
            <p:nvPr/>
          </p:nvCxnSpPr>
          <p:spPr>
            <a:xfrm>
              <a:off x="6425303" y="3216281"/>
              <a:ext cx="6188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9" name="Graphic 38" descr="Artificial Intelligence outline">
              <a:extLst>
                <a:ext uri="{FF2B5EF4-FFF2-40B4-BE49-F238E27FC236}">
                  <a16:creationId xmlns:a16="http://schemas.microsoft.com/office/drawing/2014/main" id="{B183FD1F-3F1A-9474-648E-C155717BD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9737" y="3533259"/>
              <a:ext cx="333083" cy="333083"/>
            </a:xfrm>
            <a:prstGeom prst="rect">
              <a:avLst/>
            </a:prstGeom>
          </p:spPr>
        </p:pic>
      </p:grpSp>
      <p:sp>
        <p:nvSpPr>
          <p:cNvPr id="50" name="TextBox 49">
            <a:extLst>
              <a:ext uri="{FF2B5EF4-FFF2-40B4-BE49-F238E27FC236}">
                <a16:creationId xmlns:a16="http://schemas.microsoft.com/office/drawing/2014/main" id="{3B23962F-1C82-0B23-C9A0-CFCF9548EC2D}"/>
              </a:ext>
            </a:extLst>
          </p:cNvPr>
          <p:cNvSpPr txBox="1"/>
          <p:nvPr/>
        </p:nvSpPr>
        <p:spPr>
          <a:xfrm>
            <a:off x="1285694" y="6106652"/>
            <a:ext cx="6524090" cy="430887"/>
          </a:xfrm>
          <a:prstGeom prst="rect">
            <a:avLst/>
          </a:prstGeom>
          <a:noFill/>
        </p:spPr>
        <p:txBody>
          <a:bodyPr wrap="square">
            <a:spAutoFit/>
          </a:bodyPr>
          <a:lstStyle/>
          <a:p>
            <a:r>
              <a:rPr lang="en-US" sz="2200">
                <a:hlinkClick r:id="rId5"/>
              </a:rPr>
              <a:t>https://github.com/pamelafox/issue-triager-agent</a:t>
            </a:r>
            <a:endParaRPr lang="en-US" sz="2200"/>
          </a:p>
        </p:txBody>
      </p:sp>
      <p:sp>
        <p:nvSpPr>
          <p:cNvPr id="51" name="TextBox 50">
            <a:extLst>
              <a:ext uri="{FF2B5EF4-FFF2-40B4-BE49-F238E27FC236}">
                <a16:creationId xmlns:a16="http://schemas.microsoft.com/office/drawing/2014/main" id="{9B71298E-AB6D-57BC-F833-932EF0C37AFD}"/>
              </a:ext>
            </a:extLst>
          </p:cNvPr>
          <p:cNvSpPr txBox="1"/>
          <p:nvPr/>
        </p:nvSpPr>
        <p:spPr>
          <a:xfrm>
            <a:off x="1194373" y="1679040"/>
            <a:ext cx="10997627" cy="307777"/>
          </a:xfrm>
          <a:prstGeom prst="rect">
            <a:avLst/>
          </a:prstGeom>
          <a:noFill/>
        </p:spPr>
        <p:txBody>
          <a:bodyPr wrap="square" lIns="0" tIns="0" rIns="0" bIns="0" rtlCol="0">
            <a:spAutoFit/>
          </a:bodyPr>
          <a:lstStyle/>
          <a:p>
            <a:r>
              <a:rPr lang="en-US" sz="2000" dirty="0" err="1"/>
              <a:t>Clasifica</a:t>
            </a:r>
            <a:r>
              <a:rPr lang="en-US" sz="2000" dirty="0"/>
              <a:t> </a:t>
            </a:r>
            <a:r>
              <a:rPr lang="en-US" sz="2000" i="1" dirty="0"/>
              <a:t>issues</a:t>
            </a:r>
            <a:r>
              <a:rPr lang="en-US" sz="2000" dirty="0"/>
              <a:t> de GitHub </a:t>
            </a:r>
            <a:r>
              <a:rPr lang="en-US" sz="2000" dirty="0" err="1"/>
              <a:t>usando</a:t>
            </a:r>
            <a:r>
              <a:rPr lang="en-US" sz="2000" dirty="0"/>
              <a:t> </a:t>
            </a:r>
            <a:r>
              <a:rPr lang="en-US" sz="2000" b="1" dirty="0" err="1"/>
              <a:t>LangChain</a:t>
            </a:r>
            <a:r>
              <a:rPr lang="en-US" sz="2000" b="1" dirty="0"/>
              <a:t> + Agent Inbox + GitHub API + Azure OpenAI</a:t>
            </a:r>
            <a:r>
              <a:rPr lang="en-US" sz="2000" dirty="0"/>
              <a:t>.</a:t>
            </a:r>
          </a:p>
        </p:txBody>
      </p:sp>
      <p:sp>
        <p:nvSpPr>
          <p:cNvPr id="58" name="TextBox 57">
            <a:extLst>
              <a:ext uri="{FF2B5EF4-FFF2-40B4-BE49-F238E27FC236}">
                <a16:creationId xmlns:a16="http://schemas.microsoft.com/office/drawing/2014/main" id="{4F5F4622-5447-2A7D-7F4A-931A78BA5612}"/>
              </a:ext>
            </a:extLst>
          </p:cNvPr>
          <p:cNvSpPr txBox="1"/>
          <p:nvPr/>
        </p:nvSpPr>
        <p:spPr>
          <a:xfrm>
            <a:off x="1132792" y="227425"/>
            <a:ext cx="2350147"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langchain v1</a:t>
            </a:r>
          </a:p>
        </p:txBody>
      </p:sp>
    </p:spTree>
    <p:extLst>
      <p:ext uri="{BB962C8B-B14F-4D97-AF65-F5344CB8AC3E}">
        <p14:creationId xmlns:p14="http://schemas.microsoft.com/office/powerpoint/2010/main" val="2210454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1C4BF-9572-D800-3322-401459704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3809D7-1760-4C13-5A4D-E8194277684A}"/>
              </a:ext>
            </a:extLst>
          </p:cNvPr>
          <p:cNvSpPr>
            <a:spLocks noGrp="1"/>
          </p:cNvSpPr>
          <p:nvPr>
            <p:ph type="title"/>
          </p:nvPr>
        </p:nvSpPr>
        <p:spPr>
          <a:xfrm>
            <a:off x="585216" y="2979254"/>
            <a:ext cx="8169170" cy="555152"/>
          </a:xfrm>
        </p:spPr>
        <p:txBody>
          <a:bodyPr/>
          <a:lstStyle/>
          <a:p>
            <a:r>
              <a:rPr lang="en-US"/>
              <a:t>Agentic features</a:t>
            </a:r>
          </a:p>
        </p:txBody>
      </p:sp>
    </p:spTree>
    <p:extLst>
      <p:ext uri="{BB962C8B-B14F-4D97-AF65-F5344CB8AC3E}">
        <p14:creationId xmlns:p14="http://schemas.microsoft.com/office/powerpoint/2010/main" val="241877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67BF9-8B03-0A59-6F18-3177DD8E1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8062D-7C5D-1D4A-EA0D-818087343FB4}"/>
              </a:ext>
            </a:extLst>
          </p:cNvPr>
          <p:cNvSpPr>
            <a:spLocks noGrp="1"/>
          </p:cNvSpPr>
          <p:nvPr>
            <p:ph type="title"/>
          </p:nvPr>
        </p:nvSpPr>
        <p:spPr/>
        <p:txBody>
          <a:bodyPr/>
          <a:lstStyle/>
          <a:p>
            <a:r>
              <a:rPr lang="en-US"/>
              <a:t>Planning</a:t>
            </a:r>
          </a:p>
        </p:txBody>
      </p:sp>
      <p:sp>
        <p:nvSpPr>
          <p:cNvPr id="5" name="TextBox 4">
            <a:extLst>
              <a:ext uri="{FF2B5EF4-FFF2-40B4-BE49-F238E27FC236}">
                <a16:creationId xmlns:a16="http://schemas.microsoft.com/office/drawing/2014/main" id="{EE2851A1-7BD4-6D80-9754-12B61C624B3D}"/>
              </a:ext>
            </a:extLst>
          </p:cNvPr>
          <p:cNvSpPr txBox="1"/>
          <p:nvPr/>
        </p:nvSpPr>
        <p:spPr>
          <a:xfrm>
            <a:off x="1049416" y="1704552"/>
            <a:ext cx="10540604" cy="830997"/>
          </a:xfrm>
          <a:prstGeom prst="rect">
            <a:avLst/>
          </a:prstGeom>
          <a:noFill/>
        </p:spPr>
        <p:txBody>
          <a:bodyPr wrap="square" lIns="91440" tIns="45720" rIns="91440" bIns="45720" anchor="t">
            <a:spAutoFit/>
          </a:bodyPr>
          <a:lstStyle/>
          <a:p>
            <a:r>
              <a:rPr lang="en-US" sz="2400" dirty="0">
                <a:ea typeface="+mn-lt"/>
                <a:cs typeface="+mn-lt"/>
              </a:rPr>
              <a:t>Muchos </a:t>
            </a:r>
            <a:r>
              <a:rPr lang="en-US" sz="2400" dirty="0" err="1">
                <a:ea typeface="+mn-lt"/>
                <a:cs typeface="+mn-lt"/>
              </a:rPr>
              <a:t>agentes</a:t>
            </a:r>
            <a:r>
              <a:rPr lang="en-US" sz="2400" dirty="0">
                <a:ea typeface="+mn-lt"/>
                <a:cs typeface="+mn-lt"/>
              </a:rPr>
              <a:t> </a:t>
            </a:r>
            <a:r>
              <a:rPr lang="en-US" sz="2400" dirty="0" err="1">
                <a:ea typeface="+mn-lt"/>
                <a:cs typeface="+mn-lt"/>
              </a:rPr>
              <a:t>usan</a:t>
            </a:r>
            <a:r>
              <a:rPr lang="en-US" sz="2400" dirty="0">
                <a:ea typeface="+mn-lt"/>
                <a:cs typeface="+mn-lt"/>
              </a:rPr>
              <a:t> un paso de </a:t>
            </a:r>
            <a:r>
              <a:rPr lang="en-US" sz="2400" i="1" dirty="0">
                <a:ea typeface="+mn-lt"/>
                <a:cs typeface="+mn-lt"/>
              </a:rPr>
              <a:t>planning</a:t>
            </a:r>
            <a:r>
              <a:rPr lang="en-US" sz="2400" dirty="0">
                <a:ea typeface="+mn-lt"/>
                <a:cs typeface="+mn-lt"/>
              </a:rPr>
              <a:t> para </a:t>
            </a:r>
            <a:r>
              <a:rPr lang="en-US" sz="2400" dirty="0" err="1">
                <a:ea typeface="+mn-lt"/>
                <a:cs typeface="+mn-lt"/>
              </a:rPr>
              <a:t>crear</a:t>
            </a:r>
            <a:r>
              <a:rPr lang="en-US" sz="2400" dirty="0">
                <a:ea typeface="+mn-lt"/>
                <a:cs typeface="+mn-lt"/>
              </a:rPr>
              <a:t> </a:t>
            </a:r>
            <a:r>
              <a:rPr lang="en-US" sz="2400" dirty="0" err="1">
                <a:ea typeface="+mn-lt"/>
                <a:cs typeface="+mn-lt"/>
              </a:rPr>
              <a:t>una</a:t>
            </a:r>
            <a:r>
              <a:rPr lang="en-US" sz="2400" dirty="0">
                <a:ea typeface="+mn-lt"/>
                <a:cs typeface="+mn-lt"/>
              </a:rPr>
              <a:t> </a:t>
            </a:r>
            <a:r>
              <a:rPr lang="en-US" sz="2400" dirty="0" err="1">
                <a:ea typeface="+mn-lt"/>
                <a:cs typeface="+mn-lt"/>
              </a:rPr>
              <a:t>lista</a:t>
            </a:r>
            <a:r>
              <a:rPr lang="en-US" sz="2400" dirty="0">
                <a:ea typeface="+mn-lt"/>
                <a:cs typeface="+mn-lt"/>
              </a:rPr>
              <a:t> de pasos o </a:t>
            </a:r>
            <a:r>
              <a:rPr lang="en-US" sz="2400" dirty="0" err="1">
                <a:ea typeface="+mn-lt"/>
                <a:cs typeface="+mn-lt"/>
              </a:rPr>
              <a:t>una</a:t>
            </a:r>
            <a:r>
              <a:rPr lang="en-US" sz="2400" dirty="0">
                <a:ea typeface="+mn-lt"/>
                <a:cs typeface="+mn-lt"/>
              </a:rPr>
              <a:t> </a:t>
            </a:r>
            <a:r>
              <a:rPr lang="en-US" sz="2400" dirty="0" err="1">
                <a:ea typeface="+mn-lt"/>
                <a:cs typeface="+mn-lt"/>
              </a:rPr>
              <a:t>secuencia</a:t>
            </a:r>
            <a:r>
              <a:rPr lang="en-US" sz="2400" dirty="0">
                <a:ea typeface="+mn-lt"/>
                <a:cs typeface="+mn-lt"/>
              </a:rPr>
              <a:t> de </a:t>
            </a:r>
            <a:r>
              <a:rPr lang="en-US" sz="2400" dirty="0" err="1">
                <a:ea typeface="+mn-lt"/>
                <a:cs typeface="+mn-lt"/>
              </a:rPr>
              <a:t>agentes</a:t>
            </a:r>
            <a:r>
              <a:rPr lang="en-US" sz="2400" dirty="0">
                <a:ea typeface="+mn-lt"/>
                <a:cs typeface="+mn-lt"/>
              </a:rPr>
              <a:t> a </a:t>
            </a:r>
            <a:r>
              <a:rPr lang="en-US" sz="2400" dirty="0" err="1">
                <a:ea typeface="+mn-lt"/>
                <a:cs typeface="+mn-lt"/>
              </a:rPr>
              <a:t>ejecutar</a:t>
            </a:r>
            <a:r>
              <a:rPr lang="en-US" sz="2400" dirty="0">
                <a:ea typeface="+mn-lt"/>
                <a:cs typeface="+mn-lt"/>
              </a:rPr>
              <a:t>.</a:t>
            </a:r>
            <a:endParaRPr lang="en-US" dirty="0">
              <a:ea typeface="+mn-lt"/>
              <a:cs typeface="+mn-lt"/>
            </a:endParaRPr>
          </a:p>
        </p:txBody>
      </p:sp>
      <p:sp>
        <p:nvSpPr>
          <p:cNvPr id="4" name="TextBox 3">
            <a:extLst>
              <a:ext uri="{FF2B5EF4-FFF2-40B4-BE49-F238E27FC236}">
                <a16:creationId xmlns:a16="http://schemas.microsoft.com/office/drawing/2014/main" id="{D920ABB8-18B5-6C23-3F67-8642AEE74DEF}"/>
              </a:ext>
            </a:extLst>
          </p:cNvPr>
          <p:cNvSpPr txBox="1"/>
          <p:nvPr/>
        </p:nvSpPr>
        <p:spPr>
          <a:xfrm>
            <a:off x="1049416" y="2904882"/>
            <a:ext cx="5306779" cy="523220"/>
          </a:xfrm>
          <a:prstGeom prst="rect">
            <a:avLst/>
          </a:prstGeom>
          <a:noFill/>
        </p:spPr>
        <p:txBody>
          <a:bodyPr wrap="square">
            <a:spAutoFit/>
          </a:bodyPr>
          <a:lstStyle/>
          <a:p>
            <a:r>
              <a:rPr lang="en-US" sz="2800" b="1"/>
              <a:t>Prompt-based planning        </a:t>
            </a:r>
            <a:r>
              <a:rPr lang="en-US" sz="2800"/>
              <a:t>vs.</a:t>
            </a:r>
          </a:p>
        </p:txBody>
      </p:sp>
      <p:sp>
        <p:nvSpPr>
          <p:cNvPr id="6" name="TextBox 5">
            <a:extLst>
              <a:ext uri="{FF2B5EF4-FFF2-40B4-BE49-F238E27FC236}">
                <a16:creationId xmlns:a16="http://schemas.microsoft.com/office/drawing/2014/main" id="{E4B995D3-ADEA-ECB3-0A86-0273210C040B}"/>
              </a:ext>
            </a:extLst>
          </p:cNvPr>
          <p:cNvSpPr txBox="1"/>
          <p:nvPr/>
        </p:nvSpPr>
        <p:spPr>
          <a:xfrm>
            <a:off x="6246764" y="2904882"/>
            <a:ext cx="5306779" cy="523220"/>
          </a:xfrm>
          <a:prstGeom prst="rect">
            <a:avLst/>
          </a:prstGeom>
          <a:noFill/>
        </p:spPr>
        <p:txBody>
          <a:bodyPr wrap="square">
            <a:spAutoFit/>
          </a:bodyPr>
          <a:lstStyle/>
          <a:p>
            <a:r>
              <a:rPr lang="en-US" sz="2800" b="1"/>
              <a:t>Tool-based planning</a:t>
            </a:r>
          </a:p>
        </p:txBody>
      </p:sp>
      <p:pic>
        <p:nvPicPr>
          <p:cNvPr id="8" name="Picture 7" descr="A screenshot of a computer&#10;&#10;AI-generated content may be incorrect.">
            <a:extLst>
              <a:ext uri="{FF2B5EF4-FFF2-40B4-BE49-F238E27FC236}">
                <a16:creationId xmlns:a16="http://schemas.microsoft.com/office/drawing/2014/main" id="{BF51B6AF-D77D-C6C2-EE95-4AC8F68308B3}"/>
              </a:ext>
            </a:extLst>
          </p:cNvPr>
          <p:cNvPicPr>
            <a:picLocks noChangeAspect="1"/>
          </p:cNvPicPr>
          <p:nvPr/>
        </p:nvPicPr>
        <p:blipFill>
          <a:blip r:embed="rId2">
            <a:extLst>
              <a:ext uri="{28A0092B-C50C-407E-A947-70E740481C1C}">
                <a14:useLocalDpi xmlns:a14="http://schemas.microsoft.com/office/drawing/2010/main" val="0"/>
              </a:ext>
            </a:extLst>
          </a:blip>
          <a:srcRect l="2189" r="44102" b="26943"/>
          <a:stretch>
            <a:fillRect/>
          </a:stretch>
        </p:blipFill>
        <p:spPr>
          <a:xfrm>
            <a:off x="6319718" y="3517311"/>
            <a:ext cx="2720897" cy="3081857"/>
          </a:xfrm>
          <a:prstGeom prst="rect">
            <a:avLst/>
          </a:prstGeom>
          <a:ln>
            <a:solidFill>
              <a:schemeClr val="tx1"/>
            </a:solidFill>
          </a:ln>
        </p:spPr>
      </p:pic>
      <p:sp>
        <p:nvSpPr>
          <p:cNvPr id="10" name="Content Placeholder 2">
            <a:extLst>
              <a:ext uri="{FF2B5EF4-FFF2-40B4-BE49-F238E27FC236}">
                <a16:creationId xmlns:a16="http://schemas.microsoft.com/office/drawing/2014/main" id="{09573457-A7D4-C61D-BC69-8A7B0AAB27D7}"/>
              </a:ext>
            </a:extLst>
          </p:cNvPr>
          <p:cNvSpPr>
            <a:spLocks noGrp="1"/>
          </p:cNvSpPr>
          <p:nvPr>
            <p:ph idx="1"/>
          </p:nvPr>
        </p:nvSpPr>
        <p:spPr>
          <a:xfrm>
            <a:off x="1177986" y="3517311"/>
            <a:ext cx="4379039" cy="3081857"/>
          </a:xfrm>
          <a:solidFill>
            <a:schemeClr val="bg1">
              <a:lumMod val="95000"/>
            </a:schemeClr>
          </a:solidFill>
        </p:spPr>
        <p:txBody>
          <a:bodyPr>
            <a:noAutofit/>
          </a:bodyPr>
          <a:lstStyle/>
          <a:p>
            <a:pPr marL="0" indent="0">
              <a:buNone/>
            </a:pPr>
            <a:r>
              <a:rPr lang="en-US" sz="2000">
                <a:latin typeface="Consolas" panose="020B0609020204030204" pitchFamily="49" charset="0"/>
                <a:cs typeface="Consolas" panose="020B0609020204030204" pitchFamily="49" charset="0"/>
              </a:rPr>
              <a:t>Your first task is to make a plan to answer the user's query: {QUERY}</a:t>
            </a:r>
          </a:p>
          <a:p>
            <a:pPr marL="0" indent="0">
              <a:buNone/>
            </a:pPr>
            <a:r>
              <a:rPr lang="en-US" sz="2000">
                <a:latin typeface="Consolas" panose="020B0609020204030204" pitchFamily="49" charset="0"/>
                <a:cs typeface="Consolas" panose="020B0609020204030204" pitchFamily="49" charset="0"/>
              </a:rPr>
              <a:t>Your plan can use the following tools:</a:t>
            </a:r>
          </a:p>
          <a:p>
            <a:pPr marL="0" indent="0">
              <a:buNone/>
            </a:pPr>
            <a:r>
              <a:rPr lang="en-US" sz="2000">
                <a:latin typeface="Consolas" panose="020B0609020204030204" pitchFamily="49" charset="0"/>
                <a:cs typeface="Consolas" panose="020B0609020204030204" pitchFamily="49" charset="0"/>
              </a:rPr>
              <a:t>{tool 1} {tool2} {tool3}</a:t>
            </a:r>
          </a:p>
          <a:p>
            <a:pPr marL="0" indent="0">
              <a:buNone/>
            </a:pPr>
            <a:r>
              <a:rPr lang="en-US" sz="2000">
                <a:latin typeface="Consolas" panose="020B0609020204030204" pitchFamily="49" charset="0"/>
                <a:cs typeface="Consolas" panose="020B0609020204030204" pitchFamily="49" charset="0"/>
              </a:rPr>
              <a:t>Clarify reason for each choice in the plan.</a:t>
            </a:r>
          </a:p>
        </p:txBody>
      </p:sp>
      <p:sp>
        <p:nvSpPr>
          <p:cNvPr id="11" name="Content Placeholder 2">
            <a:extLst>
              <a:ext uri="{FF2B5EF4-FFF2-40B4-BE49-F238E27FC236}">
                <a16:creationId xmlns:a16="http://schemas.microsoft.com/office/drawing/2014/main" id="{5A627C10-0C4F-2E80-DCE4-24F92B5767D7}"/>
              </a:ext>
            </a:extLst>
          </p:cNvPr>
          <p:cNvSpPr txBox="1">
            <a:spLocks/>
          </p:cNvSpPr>
          <p:nvPr/>
        </p:nvSpPr>
        <p:spPr>
          <a:xfrm>
            <a:off x="9289130" y="3517311"/>
            <a:ext cx="2720898" cy="3081857"/>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latin typeface="Consolas" panose="020B0609020204030204" pitchFamily="49" charset="0"/>
                <a:cs typeface="Consolas" panose="020B0609020204030204" pitchFamily="49" charset="0"/>
              </a:rPr>
              <a:t>class Todo:</a:t>
            </a:r>
          </a:p>
          <a:p>
            <a:pPr marL="0" indent="0">
              <a:buFont typeface="Arial" panose="020B0604020202020204" pitchFamily="34" charset="0"/>
              <a:buNone/>
            </a:pPr>
            <a:r>
              <a:rPr lang="en-US" sz="2000">
                <a:latin typeface="Consolas" panose="020B0609020204030204" pitchFamily="49" charset="0"/>
                <a:cs typeface="Consolas" panose="020B0609020204030204" pitchFamily="49" charset="0"/>
              </a:rPr>
              <a:t>  content: str</a:t>
            </a:r>
          </a:p>
          <a:p>
            <a:pPr marL="0" indent="0">
              <a:buFont typeface="Arial" panose="020B0604020202020204" pitchFamily="34" charset="0"/>
              <a:buNone/>
            </a:pPr>
            <a:r>
              <a:rPr lang="en-US" sz="2000">
                <a:latin typeface="Consolas" panose="020B0609020204030204" pitchFamily="49" charset="0"/>
                <a:cs typeface="Consolas" panose="020B0609020204030204" pitchFamily="49" charset="0"/>
              </a:rPr>
              <a:t>  done: boolean</a:t>
            </a:r>
          </a:p>
          <a:p>
            <a:pPr marL="0" indent="0">
              <a:buFont typeface="Arial" panose="020B0604020202020204" pitchFamily="34" charset="0"/>
              <a:buNone/>
            </a:pPr>
            <a:endParaRPr lang="en-US" sz="200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000">
                <a:latin typeface="Consolas" panose="020B0609020204030204" pitchFamily="49" charset="0"/>
                <a:cs typeface="Consolas" panose="020B0609020204030204" pitchFamily="49" charset="0"/>
              </a:rPr>
              <a:t>def update_todos</a:t>
            </a:r>
          </a:p>
          <a:p>
            <a:pPr marL="0" indent="0">
              <a:buFont typeface="Arial" panose="020B0604020202020204" pitchFamily="34" charset="0"/>
              <a:buNone/>
            </a:pPr>
            <a:r>
              <a:rPr lang="en-US" sz="2000">
                <a:latin typeface="Consolas" panose="020B0609020204030204" pitchFamily="49" charset="0"/>
                <a:cs typeface="Consolas" panose="020B0609020204030204" pitchFamily="49" charset="0"/>
              </a:rPr>
              <a:t>  (list[Todo]):</a:t>
            </a:r>
          </a:p>
          <a:p>
            <a:pPr marL="0" indent="0">
              <a:buFont typeface="Arial" panose="020B0604020202020204" pitchFamily="34" charset="0"/>
              <a:buNone/>
            </a:pPr>
            <a:r>
              <a:rPr lang="en-US" sz="200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5181950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FC264-DA32-F9D2-9E14-F47DFC9142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BB6CC-EB92-B4E5-2511-C499DE832EE4}"/>
              </a:ext>
            </a:extLst>
          </p:cNvPr>
          <p:cNvSpPr>
            <a:spLocks noGrp="1"/>
          </p:cNvSpPr>
          <p:nvPr>
            <p:ph type="title"/>
          </p:nvPr>
        </p:nvSpPr>
        <p:spPr/>
        <p:txBody>
          <a:bodyPr/>
          <a:lstStyle/>
          <a:p>
            <a:r>
              <a:rPr lang="en-US"/>
              <a:t>MagenticOne orchestrator</a:t>
            </a:r>
          </a:p>
        </p:txBody>
      </p:sp>
      <p:sp>
        <p:nvSpPr>
          <p:cNvPr id="8" name="Rectangle 7">
            <a:extLst>
              <a:ext uri="{FF2B5EF4-FFF2-40B4-BE49-F238E27FC236}">
                <a16:creationId xmlns:a16="http://schemas.microsoft.com/office/drawing/2014/main" id="{71C315DD-1741-A8FF-4D92-DC5441333969}"/>
              </a:ext>
            </a:extLst>
          </p:cNvPr>
          <p:cNvSpPr/>
          <p:nvPr/>
        </p:nvSpPr>
        <p:spPr bwMode="auto">
          <a:xfrm>
            <a:off x="1221427" y="5914424"/>
            <a:ext cx="2634933" cy="599474"/>
          </a:xfrm>
          <a:prstGeom prst="rect">
            <a:avLst/>
          </a:prstGeom>
          <a:solidFill>
            <a:schemeClr val="accent3">
              <a:lumMod val="40000"/>
              <a:lumOff val="60000"/>
            </a:scheme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UI" pitchFamily="34" charset="0"/>
              </a:rPr>
              <a:t>Agent A</a:t>
            </a:r>
          </a:p>
        </p:txBody>
      </p:sp>
      <p:sp>
        <p:nvSpPr>
          <p:cNvPr id="10" name="Rectangle 9">
            <a:extLst>
              <a:ext uri="{FF2B5EF4-FFF2-40B4-BE49-F238E27FC236}">
                <a16:creationId xmlns:a16="http://schemas.microsoft.com/office/drawing/2014/main" id="{019EE111-DED7-C5DA-B50F-52CE39D0554C}"/>
              </a:ext>
            </a:extLst>
          </p:cNvPr>
          <p:cNvSpPr/>
          <p:nvPr/>
        </p:nvSpPr>
        <p:spPr bwMode="auto">
          <a:xfrm>
            <a:off x="4230239" y="5914423"/>
            <a:ext cx="2634933" cy="599474"/>
          </a:xfrm>
          <a:prstGeom prst="rect">
            <a:avLst/>
          </a:prstGeom>
          <a:solidFill>
            <a:schemeClr val="accent3">
              <a:lumMod val="40000"/>
              <a:lumOff val="60000"/>
            </a:scheme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UI" pitchFamily="34" charset="0"/>
              </a:rPr>
              <a:t>Agent B</a:t>
            </a:r>
          </a:p>
        </p:txBody>
      </p:sp>
      <p:sp>
        <p:nvSpPr>
          <p:cNvPr id="11" name="Rectangle 10">
            <a:extLst>
              <a:ext uri="{FF2B5EF4-FFF2-40B4-BE49-F238E27FC236}">
                <a16:creationId xmlns:a16="http://schemas.microsoft.com/office/drawing/2014/main" id="{F3393AEE-8133-23D8-7A29-3523A901102A}"/>
              </a:ext>
            </a:extLst>
          </p:cNvPr>
          <p:cNvSpPr/>
          <p:nvPr/>
        </p:nvSpPr>
        <p:spPr bwMode="auto">
          <a:xfrm>
            <a:off x="7178090" y="5914422"/>
            <a:ext cx="2634933" cy="599474"/>
          </a:xfrm>
          <a:prstGeom prst="rect">
            <a:avLst/>
          </a:prstGeom>
          <a:solidFill>
            <a:schemeClr val="accent3">
              <a:lumMod val="40000"/>
              <a:lumOff val="60000"/>
            </a:scheme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UI" pitchFamily="34" charset="0"/>
              </a:rPr>
              <a:t>Agent C</a:t>
            </a:r>
          </a:p>
        </p:txBody>
      </p:sp>
      <p:sp>
        <p:nvSpPr>
          <p:cNvPr id="12" name="Rectangle 11">
            <a:extLst>
              <a:ext uri="{FF2B5EF4-FFF2-40B4-BE49-F238E27FC236}">
                <a16:creationId xmlns:a16="http://schemas.microsoft.com/office/drawing/2014/main" id="{0050439C-0F73-92E4-4D90-B74FEE6D1F17}"/>
              </a:ext>
            </a:extLst>
          </p:cNvPr>
          <p:cNvSpPr/>
          <p:nvPr/>
        </p:nvSpPr>
        <p:spPr bwMode="auto">
          <a:xfrm>
            <a:off x="1180930" y="1609167"/>
            <a:ext cx="8989146" cy="3639204"/>
          </a:xfrm>
          <a:prstGeom prst="rect">
            <a:avLst/>
          </a:prstGeom>
          <a:solidFill>
            <a:schemeClr val="accent3">
              <a:lumMod val="40000"/>
              <a:lumOff val="60000"/>
            </a:scheme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b="1" dirty="0" err="1">
                <a:solidFill>
                  <a:schemeClr val="tx1"/>
                </a:solidFill>
                <a:ea typeface="Segoe UI" pitchFamily="34" charset="0"/>
                <a:cs typeface="Segoe UI" pitchFamily="34" charset="0"/>
              </a:rPr>
              <a:t>Magentic One orchestrator</a:t>
            </a:r>
          </a:p>
        </p:txBody>
      </p:sp>
      <p:cxnSp>
        <p:nvCxnSpPr>
          <p:cNvPr id="13" name="Straight Arrow Connector 12">
            <a:extLst>
              <a:ext uri="{FF2B5EF4-FFF2-40B4-BE49-F238E27FC236}">
                <a16:creationId xmlns:a16="http://schemas.microsoft.com/office/drawing/2014/main" id="{341519E9-5BED-81DF-768A-0A615F724249}"/>
              </a:ext>
            </a:extLst>
          </p:cNvPr>
          <p:cNvCxnSpPr>
            <a:cxnSpLocks/>
          </p:cNvCxnSpPr>
          <p:nvPr/>
        </p:nvCxnSpPr>
        <p:spPr>
          <a:xfrm flipV="1">
            <a:off x="2848457" y="3219751"/>
            <a:ext cx="0" cy="509295"/>
          </a:xfrm>
          <a:prstGeom prst="straightConnector1">
            <a:avLst/>
          </a:prstGeom>
          <a:ln w="2857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B02937-D34A-035E-890D-C4DC8A193023}"/>
              </a:ext>
            </a:extLst>
          </p:cNvPr>
          <p:cNvCxnSpPr>
            <a:cxnSpLocks/>
          </p:cNvCxnSpPr>
          <p:nvPr/>
        </p:nvCxnSpPr>
        <p:spPr>
          <a:xfrm flipV="1">
            <a:off x="2848457" y="5485061"/>
            <a:ext cx="0" cy="368399"/>
          </a:xfrm>
          <a:prstGeom prst="straightConnector1">
            <a:avLst/>
          </a:prstGeom>
          <a:ln w="2857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A47324-502E-0637-87E0-7AB5CCB293A0}"/>
              </a:ext>
            </a:extLst>
          </p:cNvPr>
          <p:cNvCxnSpPr>
            <a:cxnSpLocks/>
          </p:cNvCxnSpPr>
          <p:nvPr/>
        </p:nvCxnSpPr>
        <p:spPr>
          <a:xfrm flipV="1">
            <a:off x="5675503" y="5467649"/>
            <a:ext cx="0" cy="368399"/>
          </a:xfrm>
          <a:prstGeom prst="straightConnector1">
            <a:avLst/>
          </a:prstGeom>
          <a:ln w="2857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FBF063B-8C38-E46C-E348-45FB66144905}"/>
              </a:ext>
            </a:extLst>
          </p:cNvPr>
          <p:cNvCxnSpPr>
            <a:cxnSpLocks/>
          </p:cNvCxnSpPr>
          <p:nvPr/>
        </p:nvCxnSpPr>
        <p:spPr>
          <a:xfrm flipV="1">
            <a:off x="8392716" y="5503796"/>
            <a:ext cx="0" cy="368399"/>
          </a:xfrm>
          <a:prstGeom prst="straightConnector1">
            <a:avLst/>
          </a:prstGeom>
          <a:ln w="2857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0A13F6B-53D6-683E-5243-0494625D3F12}"/>
              </a:ext>
            </a:extLst>
          </p:cNvPr>
          <p:cNvSpPr/>
          <p:nvPr/>
        </p:nvSpPr>
        <p:spPr bwMode="auto">
          <a:xfrm>
            <a:off x="1530990" y="2446189"/>
            <a:ext cx="2634933" cy="1555250"/>
          </a:xfrm>
          <a:prstGeom prst="rect">
            <a:avLst/>
          </a:prstGeom>
          <a:solidFill>
            <a:schemeClr val="accent4">
              <a:lumMod val="90000"/>
            </a:scheme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dirty="0" err="1">
                <a:solidFill>
                  <a:schemeClr val="bg1"/>
                </a:solidFill>
                <a:ea typeface="Segoe UI" pitchFamily="34" charset="0"/>
                <a:cs typeface="Segoe UI" pitchFamily="34" charset="0"/>
              </a:rPr>
              <a:t>Task ledger</a:t>
            </a:r>
          </a:p>
          <a:p>
            <a:pPr defTabSz="932472" fontAlgn="base">
              <a:spcBef>
                <a:spcPct val="0"/>
              </a:spcBef>
              <a:spcAft>
                <a:spcPct val="0"/>
              </a:spcAft>
            </a:pPr>
            <a:endParaRPr lang="en-US" sz="1400" b="1" dirty="0" err="1">
              <a:solidFill>
                <a:schemeClr val="bg1"/>
              </a:solidFill>
              <a:ea typeface="Segoe UI" pitchFamily="34" charset="0"/>
              <a:cs typeface="Segoe UI" pitchFamily="34" charset="0"/>
            </a:endParaRPr>
          </a:p>
          <a:p>
            <a:pPr marL="342900" indent="-342900" defTabSz="932472" fontAlgn="base">
              <a:spcBef>
                <a:spcPct val="0"/>
              </a:spcBef>
              <a:spcAft>
                <a:spcPct val="0"/>
              </a:spcAft>
              <a:buFont typeface="Arial" panose="020B0604020202020204" pitchFamily="34" charset="0"/>
              <a:buChar char="•"/>
            </a:pPr>
            <a:r>
              <a:rPr lang="en-US" sz="1400" dirty="0" err="1">
                <a:solidFill>
                  <a:schemeClr val="bg1"/>
                </a:solidFill>
                <a:ea typeface="Segoe UI" pitchFamily="34" charset="0"/>
                <a:cs typeface="Segoe UI" pitchFamily="34" charset="0"/>
              </a:rPr>
              <a:t>Given or verified facts</a:t>
            </a:r>
          </a:p>
          <a:p>
            <a:pPr marL="342900" indent="-342900" defTabSz="932472" fontAlgn="base">
              <a:spcBef>
                <a:spcPct val="0"/>
              </a:spcBef>
              <a:spcAft>
                <a:spcPct val="0"/>
              </a:spcAft>
              <a:buFont typeface="Arial" panose="020B0604020202020204" pitchFamily="34" charset="0"/>
              <a:buChar char="•"/>
            </a:pPr>
            <a:r>
              <a:rPr lang="en-US" sz="1400" dirty="0" err="1">
                <a:solidFill>
                  <a:schemeClr val="bg1"/>
                </a:solidFill>
                <a:ea typeface="Segoe UI" pitchFamily="34" charset="0"/>
                <a:cs typeface="Segoe UI" pitchFamily="34" charset="0"/>
              </a:rPr>
              <a:t>Facts to look up</a:t>
            </a:r>
          </a:p>
          <a:p>
            <a:pPr marL="342900" indent="-342900" defTabSz="932472" fontAlgn="base">
              <a:spcBef>
                <a:spcPct val="0"/>
              </a:spcBef>
              <a:spcAft>
                <a:spcPct val="0"/>
              </a:spcAft>
              <a:buFont typeface="Arial" panose="020B0604020202020204" pitchFamily="34" charset="0"/>
              <a:buChar char="•"/>
            </a:pPr>
            <a:r>
              <a:rPr lang="en-US" sz="1400" dirty="0" err="1">
                <a:solidFill>
                  <a:schemeClr val="bg1"/>
                </a:solidFill>
                <a:ea typeface="Segoe UI" pitchFamily="34" charset="0"/>
                <a:cs typeface="Segoe UI" pitchFamily="34" charset="0"/>
              </a:rPr>
              <a:t>Facts to derive</a:t>
            </a:r>
          </a:p>
          <a:p>
            <a:pPr marL="342900" indent="-342900" defTabSz="932472" fontAlgn="base">
              <a:spcBef>
                <a:spcPct val="0"/>
              </a:spcBef>
              <a:spcAft>
                <a:spcPct val="0"/>
              </a:spcAft>
              <a:buFont typeface="Arial" panose="020B0604020202020204" pitchFamily="34" charset="0"/>
              <a:buChar char="•"/>
            </a:pPr>
            <a:r>
              <a:rPr lang="en-US" sz="1400" dirty="0" err="1">
                <a:solidFill>
                  <a:schemeClr val="bg1"/>
                </a:solidFill>
                <a:ea typeface="Segoe UI" pitchFamily="34" charset="0"/>
                <a:cs typeface="Segoe UI" pitchFamily="34" charset="0"/>
              </a:rPr>
              <a:t>Task plan</a:t>
            </a:r>
          </a:p>
          <a:p>
            <a:pPr defTabSz="932472" fontAlgn="base">
              <a:spcBef>
                <a:spcPct val="0"/>
              </a:spcBef>
              <a:spcAft>
                <a:spcPct val="0"/>
              </a:spcAft>
            </a:pPr>
            <a:endParaRPr lang="en-US" sz="1400" dirty="0" err="1">
              <a:solidFill>
                <a:schemeClr val="bg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E6219437-8CF1-5D47-655B-41F8CD9F550C}"/>
              </a:ext>
            </a:extLst>
          </p:cNvPr>
          <p:cNvSpPr/>
          <p:nvPr/>
        </p:nvSpPr>
        <p:spPr bwMode="auto">
          <a:xfrm>
            <a:off x="4985566" y="2446189"/>
            <a:ext cx="2987513" cy="1580706"/>
          </a:xfrm>
          <a:prstGeom prst="rect">
            <a:avLst/>
          </a:prstGeom>
          <a:solidFill>
            <a:schemeClr val="accent4">
              <a:lumMod val="90000"/>
            </a:scheme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dirty="0" err="1">
                <a:solidFill>
                  <a:schemeClr val="bg1"/>
                </a:solidFill>
                <a:ea typeface="Segoe UI" pitchFamily="34" charset="0"/>
                <a:cs typeface="Segoe UI" pitchFamily="34" charset="0"/>
              </a:rPr>
              <a:t>Progress ledger</a:t>
            </a:r>
          </a:p>
          <a:p>
            <a:pPr defTabSz="932472" fontAlgn="base">
              <a:spcBef>
                <a:spcPct val="0"/>
              </a:spcBef>
              <a:spcAft>
                <a:spcPct val="0"/>
              </a:spcAft>
            </a:pPr>
            <a:endParaRPr lang="en-US" sz="1400" b="1" dirty="0" err="1">
              <a:solidFill>
                <a:schemeClr val="bg1"/>
              </a:solidFill>
              <a:ea typeface="Segoe UI" pitchFamily="34" charset="0"/>
              <a:cs typeface="Segoe UI" pitchFamily="34" charset="0"/>
            </a:endParaRPr>
          </a:p>
          <a:p>
            <a:pPr marL="285750" indent="-285750" defTabSz="932472" fontAlgn="base">
              <a:spcBef>
                <a:spcPct val="0"/>
              </a:spcBef>
              <a:spcAft>
                <a:spcPct val="0"/>
              </a:spcAft>
              <a:buFont typeface="Arial" panose="020B0604020202020204" pitchFamily="34" charset="0"/>
              <a:buChar char="•"/>
            </a:pPr>
            <a:r>
              <a:rPr lang="en-US" sz="1400" dirty="0" err="1">
                <a:solidFill>
                  <a:schemeClr val="bg1"/>
                </a:solidFill>
                <a:ea typeface="Segoe UI" pitchFamily="34" charset="0"/>
                <a:cs typeface="Segoe UI" pitchFamily="34" charset="0"/>
              </a:rPr>
              <a:t>Task complete? </a:t>
            </a:r>
          </a:p>
          <a:p>
            <a:pPr marL="285750" indent="-285750" defTabSz="932472" fontAlgn="base">
              <a:spcBef>
                <a:spcPct val="0"/>
              </a:spcBef>
              <a:spcAft>
                <a:spcPct val="0"/>
              </a:spcAft>
              <a:buFont typeface="Arial" panose="020B0604020202020204" pitchFamily="34" charset="0"/>
              <a:buChar char="•"/>
            </a:pPr>
            <a:r>
              <a:rPr lang="en-US" sz="1400" dirty="0" err="1">
                <a:solidFill>
                  <a:schemeClr val="bg1"/>
                </a:solidFill>
                <a:ea typeface="Segoe UI" pitchFamily="34" charset="0"/>
                <a:cs typeface="Segoe UI" pitchFamily="34" charset="0"/>
              </a:rPr>
              <a:t>Is progress being made?</a:t>
            </a:r>
          </a:p>
          <a:p>
            <a:pPr marL="285750" indent="-285750" defTabSz="932472" fontAlgn="base">
              <a:spcBef>
                <a:spcPct val="0"/>
              </a:spcBef>
              <a:spcAft>
                <a:spcPct val="0"/>
              </a:spcAft>
              <a:buFont typeface="Arial" panose="020B0604020202020204" pitchFamily="34" charset="0"/>
              <a:buChar char="•"/>
            </a:pPr>
            <a:r>
              <a:rPr lang="en-US" sz="1400" dirty="0" err="1">
                <a:solidFill>
                  <a:schemeClr val="bg1"/>
                </a:solidFill>
                <a:ea typeface="Segoe UI" pitchFamily="34" charset="0"/>
                <a:cs typeface="Segoe UI" pitchFamily="34" charset="0"/>
              </a:rPr>
              <a:t>What's next agent?</a:t>
            </a:r>
          </a:p>
          <a:p>
            <a:pPr marL="285750" indent="-285750" defTabSz="932472" fontAlgn="base">
              <a:spcBef>
                <a:spcPct val="0"/>
              </a:spcBef>
              <a:spcAft>
                <a:spcPct val="0"/>
              </a:spcAft>
              <a:buFont typeface="Arial" panose="020B0604020202020204" pitchFamily="34" charset="0"/>
              <a:buChar char="•"/>
            </a:pPr>
            <a:r>
              <a:rPr lang="en-US" sz="1400" dirty="0" err="1">
                <a:solidFill>
                  <a:schemeClr val="bg1"/>
                </a:solidFill>
                <a:ea typeface="Segoe UI" pitchFamily="34" charset="0"/>
                <a:cs typeface="Segoe UI" pitchFamily="34" charset="0"/>
              </a:rPr>
              <a:t>Next agent instruction</a:t>
            </a:r>
          </a:p>
        </p:txBody>
      </p:sp>
      <p:cxnSp>
        <p:nvCxnSpPr>
          <p:cNvPr id="19" name="Straight Arrow Connector 18">
            <a:extLst>
              <a:ext uri="{FF2B5EF4-FFF2-40B4-BE49-F238E27FC236}">
                <a16:creationId xmlns:a16="http://schemas.microsoft.com/office/drawing/2014/main" id="{E74133D1-F885-1543-AC2E-8B7E5A948644}"/>
              </a:ext>
            </a:extLst>
          </p:cNvPr>
          <p:cNvCxnSpPr>
            <a:cxnSpLocks/>
          </p:cNvCxnSpPr>
          <p:nvPr/>
        </p:nvCxnSpPr>
        <p:spPr>
          <a:xfrm flipV="1">
            <a:off x="2635097" y="2092081"/>
            <a:ext cx="0" cy="354108"/>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487F11-FD21-3348-D062-D611FB0598FB}"/>
              </a:ext>
            </a:extLst>
          </p:cNvPr>
          <p:cNvCxnSpPr>
            <a:cxnSpLocks/>
          </p:cNvCxnSpPr>
          <p:nvPr/>
        </p:nvCxnSpPr>
        <p:spPr>
          <a:xfrm flipH="1">
            <a:off x="4172398" y="3117094"/>
            <a:ext cx="806693" cy="0"/>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5A7E1C-5B71-3013-9FA7-087F42EBB1C6}"/>
              </a:ext>
            </a:extLst>
          </p:cNvPr>
          <p:cNvCxnSpPr>
            <a:cxnSpLocks/>
          </p:cNvCxnSpPr>
          <p:nvPr/>
        </p:nvCxnSpPr>
        <p:spPr>
          <a:xfrm flipH="1">
            <a:off x="7973079" y="2629417"/>
            <a:ext cx="806693" cy="0"/>
          </a:xfrm>
          <a:prstGeom prst="straightConnector1">
            <a:avLst/>
          </a:prstGeom>
          <a:ln w="28575">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Diamond 21">
            <a:extLst>
              <a:ext uri="{FF2B5EF4-FFF2-40B4-BE49-F238E27FC236}">
                <a16:creationId xmlns:a16="http://schemas.microsoft.com/office/drawing/2014/main" id="{7EA89EB2-739F-133B-2F30-D35D3165BE51}"/>
              </a:ext>
            </a:extLst>
          </p:cNvPr>
          <p:cNvSpPr/>
          <p:nvPr/>
        </p:nvSpPr>
        <p:spPr bwMode="auto">
          <a:xfrm>
            <a:off x="8759860" y="2115261"/>
            <a:ext cx="1015415" cy="1046087"/>
          </a:xfrm>
          <a:prstGeom prst="diamond">
            <a:avLst/>
          </a:prstGeom>
          <a:solidFill>
            <a:schemeClr val="accent4">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dirty="0" err="1">
              <a:solidFill>
                <a:schemeClr val="tx1"/>
              </a:solidFill>
              <a:ea typeface="Segoe UI" pitchFamily="34" charset="0"/>
              <a:cs typeface="Segoe UI" pitchFamily="34" charset="0"/>
            </a:endParaRPr>
          </a:p>
        </p:txBody>
      </p:sp>
      <p:sp>
        <p:nvSpPr>
          <p:cNvPr id="23" name="Diamond 22">
            <a:extLst>
              <a:ext uri="{FF2B5EF4-FFF2-40B4-BE49-F238E27FC236}">
                <a16:creationId xmlns:a16="http://schemas.microsoft.com/office/drawing/2014/main" id="{28B511B0-902F-9AEE-5211-E33D35A5A9AD}"/>
              </a:ext>
            </a:extLst>
          </p:cNvPr>
          <p:cNvSpPr/>
          <p:nvPr/>
        </p:nvSpPr>
        <p:spPr bwMode="auto">
          <a:xfrm>
            <a:off x="8757947" y="4058779"/>
            <a:ext cx="1015415" cy="1046087"/>
          </a:xfrm>
          <a:prstGeom prst="diamond">
            <a:avLst/>
          </a:prstGeom>
          <a:solidFill>
            <a:schemeClr val="accent4">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dirty="0" err="1">
              <a:solidFill>
                <a:schemeClr val="tx1"/>
              </a:solidFill>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6CA4CD06-D074-465F-3B96-2D7380B6D724}"/>
              </a:ext>
            </a:extLst>
          </p:cNvPr>
          <p:cNvCxnSpPr>
            <a:cxnSpLocks/>
          </p:cNvCxnSpPr>
          <p:nvPr/>
        </p:nvCxnSpPr>
        <p:spPr>
          <a:xfrm flipH="1">
            <a:off x="9775275" y="2629417"/>
            <a:ext cx="904421" cy="0"/>
          </a:xfrm>
          <a:prstGeom prst="straightConnector1">
            <a:avLst/>
          </a:prstGeom>
          <a:ln w="2857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21A18F7-9613-21C6-B9B4-2D98B49004AE}"/>
              </a:ext>
            </a:extLst>
          </p:cNvPr>
          <p:cNvCxnSpPr>
            <a:cxnSpLocks/>
            <a:stCxn id="23" idx="0"/>
            <a:endCxn id="22" idx="2"/>
          </p:cNvCxnSpPr>
          <p:nvPr/>
        </p:nvCxnSpPr>
        <p:spPr>
          <a:xfrm flipV="1">
            <a:off x="9265655" y="3161348"/>
            <a:ext cx="1913" cy="897431"/>
          </a:xfrm>
          <a:prstGeom prst="straightConnector1">
            <a:avLst/>
          </a:prstGeom>
          <a:ln w="2857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8615CDD-B0A8-5FAF-D4C2-0E1D9B0492F3}"/>
              </a:ext>
            </a:extLst>
          </p:cNvPr>
          <p:cNvCxnSpPr>
            <a:cxnSpLocks/>
          </p:cNvCxnSpPr>
          <p:nvPr/>
        </p:nvCxnSpPr>
        <p:spPr>
          <a:xfrm>
            <a:off x="6786965" y="4591391"/>
            <a:ext cx="1992807" cy="0"/>
          </a:xfrm>
          <a:prstGeom prst="straightConnector1">
            <a:avLst/>
          </a:prstGeom>
          <a:ln w="2857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C0F3884-DBC9-F84F-D807-B92D01CD42AE}"/>
              </a:ext>
            </a:extLst>
          </p:cNvPr>
          <p:cNvCxnSpPr>
            <a:cxnSpLocks/>
            <a:endCxn id="32" idx="3"/>
          </p:cNvCxnSpPr>
          <p:nvPr/>
        </p:nvCxnSpPr>
        <p:spPr>
          <a:xfrm flipH="1" flipV="1">
            <a:off x="9265650" y="5072982"/>
            <a:ext cx="4" cy="342412"/>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51009A-49EF-DBEF-C26B-2B2EF4AF61C2}"/>
              </a:ext>
            </a:extLst>
          </p:cNvPr>
          <p:cNvCxnSpPr>
            <a:cxnSpLocks/>
          </p:cNvCxnSpPr>
          <p:nvPr/>
        </p:nvCxnSpPr>
        <p:spPr>
          <a:xfrm flipH="1">
            <a:off x="2848456" y="5467649"/>
            <a:ext cx="6429067" cy="0"/>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54D931-9EB0-227A-C4AF-E411D8C5502B}"/>
              </a:ext>
            </a:extLst>
          </p:cNvPr>
          <p:cNvSpPr txBox="1"/>
          <p:nvPr/>
        </p:nvSpPr>
        <p:spPr>
          <a:xfrm>
            <a:off x="9814401" y="2321640"/>
            <a:ext cx="543078" cy="255111"/>
          </a:xfrm>
          <a:prstGeom prst="rect">
            <a:avLst/>
          </a:prstGeom>
          <a:noFill/>
        </p:spPr>
        <p:txBody>
          <a:bodyPr wrap="square" lIns="0" tIns="0" rIns="0" bIns="0" rtlCol="0">
            <a:spAutoFit/>
          </a:bodyPr>
          <a:lstStyle/>
          <a:p>
            <a:pPr algn="l"/>
            <a:r>
              <a:rPr lang="en-US" sz="1600" dirty="0" err="1"/>
              <a:t>Yes</a:t>
            </a:r>
          </a:p>
        </p:txBody>
      </p:sp>
      <p:sp>
        <p:nvSpPr>
          <p:cNvPr id="30" name="TextBox 29">
            <a:extLst>
              <a:ext uri="{FF2B5EF4-FFF2-40B4-BE49-F238E27FC236}">
                <a16:creationId xmlns:a16="http://schemas.microsoft.com/office/drawing/2014/main" id="{DF0ECA1E-4A59-0344-774C-6EEB7E4D2AEE}"/>
              </a:ext>
            </a:extLst>
          </p:cNvPr>
          <p:cNvSpPr txBox="1"/>
          <p:nvPr/>
        </p:nvSpPr>
        <p:spPr>
          <a:xfrm>
            <a:off x="9358697" y="3204978"/>
            <a:ext cx="543078" cy="255111"/>
          </a:xfrm>
          <a:prstGeom prst="rect">
            <a:avLst/>
          </a:prstGeom>
          <a:noFill/>
        </p:spPr>
        <p:txBody>
          <a:bodyPr wrap="square" lIns="0" tIns="0" rIns="0" bIns="0" rtlCol="0">
            <a:spAutoFit/>
          </a:bodyPr>
          <a:lstStyle/>
          <a:p>
            <a:pPr algn="l"/>
            <a:r>
              <a:rPr lang="en-US" sz="1600" dirty="0" err="1"/>
              <a:t>No</a:t>
            </a:r>
          </a:p>
        </p:txBody>
      </p:sp>
      <p:sp>
        <p:nvSpPr>
          <p:cNvPr id="31" name="TextBox 30">
            <a:extLst>
              <a:ext uri="{FF2B5EF4-FFF2-40B4-BE49-F238E27FC236}">
                <a16:creationId xmlns:a16="http://schemas.microsoft.com/office/drawing/2014/main" id="{CD607387-8FD1-E6DF-D77A-38CDF97071C3}"/>
              </a:ext>
            </a:extLst>
          </p:cNvPr>
          <p:cNvSpPr txBox="1"/>
          <p:nvPr/>
        </p:nvSpPr>
        <p:spPr>
          <a:xfrm>
            <a:off x="8422792" y="4296812"/>
            <a:ext cx="543078" cy="255111"/>
          </a:xfrm>
          <a:prstGeom prst="rect">
            <a:avLst/>
          </a:prstGeom>
          <a:noFill/>
        </p:spPr>
        <p:txBody>
          <a:bodyPr wrap="square" lIns="0" tIns="0" rIns="0" bIns="0" rtlCol="0">
            <a:spAutoFit/>
          </a:bodyPr>
          <a:lstStyle/>
          <a:p>
            <a:pPr algn="l"/>
            <a:r>
              <a:rPr lang="en-US" sz="1600" dirty="0" err="1"/>
              <a:t>No</a:t>
            </a:r>
          </a:p>
        </p:txBody>
      </p:sp>
      <p:sp>
        <p:nvSpPr>
          <p:cNvPr id="32" name="TextBox 31">
            <a:extLst>
              <a:ext uri="{FF2B5EF4-FFF2-40B4-BE49-F238E27FC236}">
                <a16:creationId xmlns:a16="http://schemas.microsoft.com/office/drawing/2014/main" id="{25B4B32A-0BD3-21C1-EE26-B63F03F715DB}"/>
              </a:ext>
            </a:extLst>
          </p:cNvPr>
          <p:cNvSpPr txBox="1"/>
          <p:nvPr/>
        </p:nvSpPr>
        <p:spPr>
          <a:xfrm>
            <a:off x="8852609" y="4945426"/>
            <a:ext cx="413041" cy="255111"/>
          </a:xfrm>
          <a:prstGeom prst="rect">
            <a:avLst/>
          </a:prstGeom>
          <a:noFill/>
        </p:spPr>
        <p:txBody>
          <a:bodyPr wrap="square" lIns="0" tIns="0" rIns="0" bIns="0" rtlCol="0">
            <a:spAutoFit/>
          </a:bodyPr>
          <a:lstStyle/>
          <a:p>
            <a:pPr algn="l"/>
            <a:r>
              <a:rPr lang="en-US" sz="1600" dirty="0" err="1"/>
              <a:t>Yes</a:t>
            </a:r>
          </a:p>
        </p:txBody>
      </p:sp>
      <p:sp>
        <p:nvSpPr>
          <p:cNvPr id="33" name="TextBox 32">
            <a:extLst>
              <a:ext uri="{FF2B5EF4-FFF2-40B4-BE49-F238E27FC236}">
                <a16:creationId xmlns:a16="http://schemas.microsoft.com/office/drawing/2014/main" id="{C8DA5AF9-C7E3-8FD6-DBD9-2D2A44C3FD06}"/>
              </a:ext>
            </a:extLst>
          </p:cNvPr>
          <p:cNvSpPr txBox="1"/>
          <p:nvPr/>
        </p:nvSpPr>
        <p:spPr>
          <a:xfrm>
            <a:off x="8881734" y="4313710"/>
            <a:ext cx="748502" cy="553998"/>
          </a:xfrm>
          <a:prstGeom prst="rect">
            <a:avLst/>
          </a:prstGeom>
          <a:noFill/>
        </p:spPr>
        <p:txBody>
          <a:bodyPr wrap="square" lIns="0" tIns="0" rIns="0" bIns="0" rtlCol="0">
            <a:spAutoFit/>
          </a:bodyPr>
          <a:lstStyle/>
          <a:p>
            <a:pPr algn="ctr"/>
            <a:r>
              <a:rPr lang="en-US" sz="1200" dirty="0" err="1">
                <a:solidFill>
                  <a:schemeClr val="bg1"/>
                </a:solidFill>
              </a:rPr>
              <a:t>Progress being</a:t>
            </a:r>
          </a:p>
          <a:p>
            <a:pPr algn="ctr"/>
            <a:r>
              <a:rPr lang="en-US" sz="1200" dirty="0" err="1">
                <a:solidFill>
                  <a:schemeClr val="bg1"/>
                </a:solidFill>
              </a:rPr>
              <a:t>made?</a:t>
            </a:r>
          </a:p>
        </p:txBody>
      </p:sp>
      <p:sp>
        <p:nvSpPr>
          <p:cNvPr id="34" name="TextBox 33">
            <a:extLst>
              <a:ext uri="{FF2B5EF4-FFF2-40B4-BE49-F238E27FC236}">
                <a16:creationId xmlns:a16="http://schemas.microsoft.com/office/drawing/2014/main" id="{828CDA6C-FB20-4ECB-45AA-1CC0352BE382}"/>
              </a:ext>
            </a:extLst>
          </p:cNvPr>
          <p:cNvSpPr txBox="1"/>
          <p:nvPr/>
        </p:nvSpPr>
        <p:spPr>
          <a:xfrm>
            <a:off x="8903272" y="2406765"/>
            <a:ext cx="748502" cy="369332"/>
          </a:xfrm>
          <a:prstGeom prst="rect">
            <a:avLst/>
          </a:prstGeom>
          <a:noFill/>
        </p:spPr>
        <p:txBody>
          <a:bodyPr wrap="square" lIns="0" tIns="0" rIns="0" bIns="0" rtlCol="0">
            <a:spAutoFit/>
          </a:bodyPr>
          <a:lstStyle/>
          <a:p>
            <a:pPr algn="ctr"/>
            <a:r>
              <a:rPr lang="en-US" sz="1200" dirty="0" err="1">
                <a:solidFill>
                  <a:schemeClr val="bg1"/>
                </a:solidFill>
              </a:rPr>
              <a:t>Task complete?</a:t>
            </a:r>
          </a:p>
        </p:txBody>
      </p:sp>
      <p:sp>
        <p:nvSpPr>
          <p:cNvPr id="35" name="Diamond 34">
            <a:extLst>
              <a:ext uri="{FF2B5EF4-FFF2-40B4-BE49-F238E27FC236}">
                <a16:creationId xmlns:a16="http://schemas.microsoft.com/office/drawing/2014/main" id="{785CF6FB-6319-A7C3-DCFD-FD78DDF427B8}"/>
              </a:ext>
            </a:extLst>
          </p:cNvPr>
          <p:cNvSpPr/>
          <p:nvPr/>
        </p:nvSpPr>
        <p:spPr bwMode="auto">
          <a:xfrm>
            <a:off x="5786327" y="4069394"/>
            <a:ext cx="1015415" cy="1046087"/>
          </a:xfrm>
          <a:prstGeom prst="diamond">
            <a:avLst/>
          </a:prstGeom>
          <a:solidFill>
            <a:schemeClr val="accent4">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dirty="0" err="1">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C28135A8-0A80-A8A3-1C3C-20F7E09409F9}"/>
              </a:ext>
            </a:extLst>
          </p:cNvPr>
          <p:cNvSpPr txBox="1"/>
          <p:nvPr/>
        </p:nvSpPr>
        <p:spPr>
          <a:xfrm>
            <a:off x="5912395" y="4350929"/>
            <a:ext cx="748502" cy="553998"/>
          </a:xfrm>
          <a:prstGeom prst="rect">
            <a:avLst/>
          </a:prstGeom>
          <a:noFill/>
        </p:spPr>
        <p:txBody>
          <a:bodyPr wrap="square" lIns="0" tIns="0" rIns="0" bIns="0" rtlCol="0">
            <a:spAutoFit/>
          </a:bodyPr>
          <a:lstStyle/>
          <a:p>
            <a:pPr algn="ctr"/>
            <a:r>
              <a:rPr lang="en-US" sz="1200" dirty="0" err="1">
                <a:solidFill>
                  <a:schemeClr val="bg1"/>
                </a:solidFill>
              </a:rPr>
              <a:t>Stall</a:t>
            </a:r>
          </a:p>
          <a:p>
            <a:pPr algn="ctr"/>
            <a:r>
              <a:rPr lang="en-US" sz="1200" dirty="0" err="1">
                <a:solidFill>
                  <a:schemeClr val="bg1"/>
                </a:solidFill>
              </a:rPr>
              <a:t>count</a:t>
            </a:r>
          </a:p>
          <a:p>
            <a:pPr algn="ctr"/>
            <a:r>
              <a:rPr lang="en-US" sz="1200" dirty="0" err="1">
                <a:solidFill>
                  <a:schemeClr val="bg1"/>
                </a:solidFill>
              </a:rPr>
              <a:t>&gt; 2</a:t>
            </a:r>
          </a:p>
        </p:txBody>
      </p:sp>
      <p:cxnSp>
        <p:nvCxnSpPr>
          <p:cNvPr id="37" name="Straight Arrow Connector 36">
            <a:extLst>
              <a:ext uri="{FF2B5EF4-FFF2-40B4-BE49-F238E27FC236}">
                <a16:creationId xmlns:a16="http://schemas.microsoft.com/office/drawing/2014/main" id="{20F29E73-332F-7CE5-B021-7F41460DBC23}"/>
              </a:ext>
            </a:extLst>
          </p:cNvPr>
          <p:cNvCxnSpPr>
            <a:cxnSpLocks/>
          </p:cNvCxnSpPr>
          <p:nvPr/>
        </p:nvCxnSpPr>
        <p:spPr>
          <a:xfrm>
            <a:off x="2635097" y="4598375"/>
            <a:ext cx="3180682" cy="0"/>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2C41D80-8CC5-461D-7D02-8B829D057616}"/>
              </a:ext>
            </a:extLst>
          </p:cNvPr>
          <p:cNvCxnSpPr>
            <a:cxnSpLocks/>
          </p:cNvCxnSpPr>
          <p:nvPr/>
        </p:nvCxnSpPr>
        <p:spPr>
          <a:xfrm>
            <a:off x="2635097" y="4001439"/>
            <a:ext cx="0" cy="596936"/>
          </a:xfrm>
          <a:prstGeom prst="straightConnector1">
            <a:avLst/>
          </a:prstGeom>
          <a:ln w="2857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6E6FF6C-F05E-6194-2B75-52E7A083461D}"/>
              </a:ext>
            </a:extLst>
          </p:cNvPr>
          <p:cNvSpPr txBox="1"/>
          <p:nvPr/>
        </p:nvSpPr>
        <p:spPr>
          <a:xfrm>
            <a:off x="5424983" y="4319212"/>
            <a:ext cx="543078" cy="255111"/>
          </a:xfrm>
          <a:prstGeom prst="rect">
            <a:avLst/>
          </a:prstGeom>
          <a:noFill/>
        </p:spPr>
        <p:txBody>
          <a:bodyPr wrap="square" lIns="0" tIns="0" rIns="0" bIns="0" rtlCol="0">
            <a:spAutoFit/>
          </a:bodyPr>
          <a:lstStyle/>
          <a:p>
            <a:pPr algn="l"/>
            <a:r>
              <a:rPr lang="en-US" sz="1600" dirty="0" err="1"/>
              <a:t>Yes</a:t>
            </a:r>
          </a:p>
        </p:txBody>
      </p:sp>
      <p:cxnSp>
        <p:nvCxnSpPr>
          <p:cNvPr id="40" name="Straight Arrow Connector 39">
            <a:extLst>
              <a:ext uri="{FF2B5EF4-FFF2-40B4-BE49-F238E27FC236}">
                <a16:creationId xmlns:a16="http://schemas.microsoft.com/office/drawing/2014/main" id="{8BD24234-6889-2596-6254-7196205523EA}"/>
              </a:ext>
            </a:extLst>
          </p:cNvPr>
          <p:cNvCxnSpPr>
            <a:cxnSpLocks/>
          </p:cNvCxnSpPr>
          <p:nvPr/>
        </p:nvCxnSpPr>
        <p:spPr>
          <a:xfrm flipV="1">
            <a:off x="6308271" y="5132930"/>
            <a:ext cx="0" cy="346323"/>
          </a:xfrm>
          <a:prstGeom prst="straightConnector1">
            <a:avLst/>
          </a:prstGeom>
          <a:ln w="2857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EF54F6A-99B8-CE20-F707-17236F1F387F}"/>
              </a:ext>
            </a:extLst>
          </p:cNvPr>
          <p:cNvSpPr txBox="1"/>
          <p:nvPr/>
        </p:nvSpPr>
        <p:spPr>
          <a:xfrm>
            <a:off x="10803197" y="2446189"/>
            <a:ext cx="543078" cy="492443"/>
          </a:xfrm>
          <a:prstGeom prst="rect">
            <a:avLst/>
          </a:prstGeom>
          <a:noFill/>
        </p:spPr>
        <p:txBody>
          <a:bodyPr wrap="square" lIns="0" tIns="0" rIns="0" bIns="0" rtlCol="0">
            <a:spAutoFit/>
          </a:bodyPr>
          <a:lstStyle/>
          <a:p>
            <a:pPr algn="l"/>
            <a:r>
              <a:rPr lang="en-US" sz="1600" dirty="0" err="1"/>
              <a:t>Final result</a:t>
            </a:r>
          </a:p>
        </p:txBody>
      </p:sp>
      <p:sp>
        <p:nvSpPr>
          <p:cNvPr id="42" name="TextBox 41">
            <a:extLst>
              <a:ext uri="{FF2B5EF4-FFF2-40B4-BE49-F238E27FC236}">
                <a16:creationId xmlns:a16="http://schemas.microsoft.com/office/drawing/2014/main" id="{34E3334C-378F-8426-780A-081792BD237F}"/>
              </a:ext>
            </a:extLst>
          </p:cNvPr>
          <p:cNvSpPr txBox="1"/>
          <p:nvPr/>
        </p:nvSpPr>
        <p:spPr>
          <a:xfrm>
            <a:off x="1132793" y="227425"/>
            <a:ext cx="3168620"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agent-framework</a:t>
            </a:r>
          </a:p>
        </p:txBody>
      </p:sp>
    </p:spTree>
    <p:extLst>
      <p:ext uri="{BB962C8B-B14F-4D97-AF65-F5344CB8AC3E}">
        <p14:creationId xmlns:p14="http://schemas.microsoft.com/office/powerpoint/2010/main" val="27985719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B5E8A-EC82-8967-73D9-B21B389A66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6943EE-A9F4-DC3C-3261-2E81FB192BAB}"/>
              </a:ext>
            </a:extLst>
          </p:cNvPr>
          <p:cNvSpPr>
            <a:spLocks noGrp="1"/>
          </p:cNvSpPr>
          <p:nvPr>
            <p:ph type="title"/>
          </p:nvPr>
        </p:nvSpPr>
        <p:spPr/>
        <p:txBody>
          <a:bodyPr/>
          <a:lstStyle/>
          <a:p>
            <a:r>
              <a:rPr lang="en-US"/>
              <a:t>Planning with MagenticOne</a:t>
            </a:r>
          </a:p>
        </p:txBody>
      </p:sp>
      <p:sp>
        <p:nvSpPr>
          <p:cNvPr id="3" name="Content Placeholder 2">
            <a:extLst>
              <a:ext uri="{FF2B5EF4-FFF2-40B4-BE49-F238E27FC236}">
                <a16:creationId xmlns:a16="http://schemas.microsoft.com/office/drawing/2014/main" id="{06D63414-5230-7789-B60D-F09335D27FB6}"/>
              </a:ext>
            </a:extLst>
          </p:cNvPr>
          <p:cNvSpPr>
            <a:spLocks noGrp="1"/>
          </p:cNvSpPr>
          <p:nvPr>
            <p:ph idx="1"/>
          </p:nvPr>
        </p:nvSpPr>
        <p:spPr>
          <a:xfrm>
            <a:off x="1095138" y="2194560"/>
            <a:ext cx="10913980" cy="3794760"/>
          </a:xfrm>
          <a:solidFill>
            <a:schemeClr val="bg1">
              <a:lumMod val="95000"/>
            </a:schemeClr>
          </a:solidFill>
        </p:spPr>
        <p:txBody>
          <a:bodyPr>
            <a:noAutofit/>
          </a:bodyPr>
          <a:lstStyle/>
          <a:p>
            <a:pPr marL="0" indent="0">
              <a:buNone/>
            </a:pPr>
            <a:r>
              <a:rPr lang="en-US" sz="2000">
                <a:latin typeface="Consolas" panose="020B0609020204030204" pitchFamily="49" charset="0"/>
                <a:cs typeface="Consolas" panose="020B0609020204030204" pitchFamily="49" charset="0"/>
              </a:rPr>
              <a:t>To address this request we have assembled the following team:</a:t>
            </a:r>
          </a:p>
          <a:p>
            <a:pPr marL="0" indent="0">
              <a:buNone/>
            </a:pPr>
            <a:r>
              <a:rPr lang="en-US" sz="2000" i="1">
                <a:latin typeface="Consolas" panose="020B0609020204030204" pitchFamily="49" charset="0"/>
                <a:cs typeface="Consolas" panose="020B0609020204030204" pitchFamily="49" charset="0"/>
              </a:rPr>
              <a:t>- local_agent: A local assistant that can suggest local activities or places to visit.</a:t>
            </a:r>
          </a:p>
          <a:p>
            <a:pPr marL="0" indent="0">
              <a:buNone/>
            </a:pPr>
            <a:r>
              <a:rPr lang="en-US" sz="2000" i="1">
                <a:latin typeface="Consolas" panose="020B0609020204030204" pitchFamily="49" charset="0"/>
                <a:cs typeface="Consolas" panose="020B0609020204030204" pitchFamily="49" charset="0"/>
              </a:rPr>
              <a:t>- language_agent: A helpful assistant that can provide language tips for a given destination.</a:t>
            </a:r>
          </a:p>
          <a:p>
            <a:pPr marL="0" indent="0">
              <a:buNone/>
            </a:pPr>
            <a:r>
              <a:rPr lang="en-US" sz="2000" i="1">
                <a:latin typeface="Consolas" panose="020B0609020204030204" pitchFamily="49" charset="0"/>
                <a:cs typeface="Consolas" panose="020B0609020204030204" pitchFamily="49" charset="0"/>
              </a:rPr>
              <a:t>- travel_summary_agent: A helpful assistant that can summarize the travel plan.</a:t>
            </a:r>
          </a:p>
          <a:p>
            <a:pPr marL="0" indent="0">
              <a:buNone/>
            </a:pPr>
            <a:r>
              <a:rPr lang="en-US" sz="2000">
                <a:latin typeface="Consolas" panose="020B0609020204030204" pitchFamily="49" charset="0"/>
                <a:cs typeface="Consolas" panose="020B0609020204030204" pitchFamily="49" charset="0"/>
              </a:rPr>
              <a:t>Based on the team composition, and known and unknown facts, please devise a short bullet-point plan for addressing the original request. Remember, there is no requirement to involve all team members. A team member's particular expertise may not be needed for this task.</a:t>
            </a:r>
          </a:p>
        </p:txBody>
      </p:sp>
      <p:sp>
        <p:nvSpPr>
          <p:cNvPr id="6" name="TextBox 5">
            <a:extLst>
              <a:ext uri="{FF2B5EF4-FFF2-40B4-BE49-F238E27FC236}">
                <a16:creationId xmlns:a16="http://schemas.microsoft.com/office/drawing/2014/main" id="{B3EF2040-D2D7-E296-9E38-95B02F94BC32}"/>
              </a:ext>
            </a:extLst>
          </p:cNvPr>
          <p:cNvSpPr txBox="1"/>
          <p:nvPr/>
        </p:nvSpPr>
        <p:spPr>
          <a:xfrm>
            <a:off x="980836" y="1622187"/>
            <a:ext cx="11142584" cy="430887"/>
          </a:xfrm>
          <a:prstGeom prst="rect">
            <a:avLst/>
          </a:prstGeom>
          <a:noFill/>
        </p:spPr>
        <p:txBody>
          <a:bodyPr wrap="square" lIns="91440" tIns="45720" rIns="91440" bIns="45720" anchor="t">
            <a:spAutoFit/>
          </a:bodyPr>
          <a:lstStyle/>
          <a:p>
            <a:r>
              <a:rPr lang="en-US" sz="2200" dirty="0">
                <a:ea typeface="+mn-lt"/>
                <a:cs typeface="+mn-lt"/>
              </a:rPr>
              <a:t>El </a:t>
            </a:r>
            <a:r>
              <a:rPr lang="en-US" sz="2200" b="1" dirty="0" err="1">
                <a:ea typeface="+mn-lt"/>
                <a:cs typeface="+mn-lt"/>
              </a:rPr>
              <a:t>MagenticOne</a:t>
            </a:r>
            <a:r>
              <a:rPr lang="en-US" sz="2200" b="1" dirty="0">
                <a:ea typeface="+mn-lt"/>
                <a:cs typeface="+mn-lt"/>
              </a:rPr>
              <a:t> orchestrator</a:t>
            </a:r>
            <a:r>
              <a:rPr lang="en-US" sz="2200" dirty="0">
                <a:ea typeface="+mn-lt"/>
                <a:cs typeface="+mn-lt"/>
              </a:rPr>
              <a:t> de </a:t>
            </a:r>
            <a:r>
              <a:rPr lang="en-US" sz="2200" i="1" dirty="0">
                <a:ea typeface="+mn-lt"/>
                <a:cs typeface="+mn-lt"/>
              </a:rPr>
              <a:t>agent-framework</a:t>
            </a:r>
            <a:r>
              <a:rPr lang="en-US" sz="2200" dirty="0">
                <a:ea typeface="+mn-lt"/>
                <a:cs typeface="+mn-lt"/>
              </a:rPr>
              <a:t> </a:t>
            </a:r>
            <a:r>
              <a:rPr lang="en-US" sz="2200" dirty="0" err="1">
                <a:ea typeface="+mn-lt"/>
                <a:cs typeface="+mn-lt"/>
              </a:rPr>
              <a:t>usa</a:t>
            </a:r>
            <a:r>
              <a:rPr lang="en-US" sz="2200" dirty="0">
                <a:ea typeface="+mn-lt"/>
                <a:cs typeface="+mn-lt"/>
              </a:rPr>
              <a:t> </a:t>
            </a:r>
            <a:r>
              <a:rPr lang="en-US" sz="2200" dirty="0" err="1">
                <a:ea typeface="+mn-lt"/>
                <a:cs typeface="+mn-lt"/>
              </a:rPr>
              <a:t>este</a:t>
            </a:r>
            <a:r>
              <a:rPr lang="en-US" sz="2200" dirty="0">
                <a:ea typeface="+mn-lt"/>
                <a:cs typeface="+mn-lt"/>
              </a:rPr>
              <a:t> </a:t>
            </a:r>
            <a:r>
              <a:rPr lang="en-US" sz="2200" i="1" dirty="0">
                <a:ea typeface="+mn-lt"/>
                <a:cs typeface="+mn-lt"/>
              </a:rPr>
              <a:t>prompt</a:t>
            </a:r>
            <a:r>
              <a:rPr lang="en-US" sz="2200">
                <a:ea typeface="+mn-lt"/>
                <a:cs typeface="+mn-lt"/>
              </a:rPr>
              <a:t> para planificar:</a:t>
            </a:r>
            <a:endParaRPr lang="en-US">
              <a:ea typeface="+mn-lt"/>
              <a:cs typeface="+mn-lt"/>
            </a:endParaRPr>
          </a:p>
        </p:txBody>
      </p:sp>
      <p:sp>
        <p:nvSpPr>
          <p:cNvPr id="9" name="TextBox 8">
            <a:extLst>
              <a:ext uri="{FF2B5EF4-FFF2-40B4-BE49-F238E27FC236}">
                <a16:creationId xmlns:a16="http://schemas.microsoft.com/office/drawing/2014/main" id="{63206824-6AC7-DA33-C4DC-C59C19F5A26F}"/>
              </a:ext>
            </a:extLst>
          </p:cNvPr>
          <p:cNvSpPr txBox="1"/>
          <p:nvPr/>
        </p:nvSpPr>
        <p:spPr>
          <a:xfrm>
            <a:off x="1180930" y="6339243"/>
            <a:ext cx="5212966" cy="307777"/>
          </a:xfrm>
          <a:prstGeom prst="rect">
            <a:avLst/>
          </a:prstGeom>
          <a:noFill/>
        </p:spPr>
        <p:txBody>
          <a:bodyPr wrap="none" lIns="0" tIns="0" rIns="0" bIns="0" rtlCol="0">
            <a:spAutoFit/>
          </a:bodyPr>
          <a:lstStyle/>
          <a:p>
            <a:pPr algn="l"/>
            <a:r>
              <a:rPr lang="en-US" sz="2000" err="1"/>
              <a:t>Full example: </a:t>
            </a:r>
            <a:r>
              <a:rPr lang="en-US" sz="2000" err="1">
                <a:hlinkClick r:id="rId2"/>
              </a:rPr>
              <a:t>agentframework_magenticone.py</a:t>
            </a:r>
            <a:endParaRPr lang="en-US" sz="2000" err="1"/>
          </a:p>
        </p:txBody>
      </p:sp>
      <p:sp>
        <p:nvSpPr>
          <p:cNvPr id="4" name="TextBox 3">
            <a:extLst>
              <a:ext uri="{FF2B5EF4-FFF2-40B4-BE49-F238E27FC236}">
                <a16:creationId xmlns:a16="http://schemas.microsoft.com/office/drawing/2014/main" id="{D21877DE-7485-7723-0AF3-1F1C898778BE}"/>
              </a:ext>
            </a:extLst>
          </p:cNvPr>
          <p:cNvSpPr txBox="1"/>
          <p:nvPr/>
        </p:nvSpPr>
        <p:spPr>
          <a:xfrm>
            <a:off x="1132793" y="227425"/>
            <a:ext cx="3168620"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agent-framework</a:t>
            </a:r>
          </a:p>
        </p:txBody>
      </p:sp>
    </p:spTree>
    <p:extLst>
      <p:ext uri="{BB962C8B-B14F-4D97-AF65-F5344CB8AC3E}">
        <p14:creationId xmlns:p14="http://schemas.microsoft.com/office/powerpoint/2010/main" val="2655814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A504E-6E97-7CB1-3666-08C864159C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9D7FF-63CB-49B4-4492-D8E1271DA3BE}"/>
              </a:ext>
            </a:extLst>
          </p:cNvPr>
          <p:cNvSpPr>
            <a:spLocks noGrp="1"/>
          </p:cNvSpPr>
          <p:nvPr>
            <p:ph type="title"/>
          </p:nvPr>
        </p:nvSpPr>
        <p:spPr/>
        <p:txBody>
          <a:bodyPr/>
          <a:lstStyle/>
          <a:p>
            <a:r>
              <a:rPr lang="en-US"/>
              <a:t>Memory</a:t>
            </a:r>
          </a:p>
        </p:txBody>
      </p:sp>
      <p:sp>
        <p:nvSpPr>
          <p:cNvPr id="3" name="Content Placeholder 2">
            <a:extLst>
              <a:ext uri="{FF2B5EF4-FFF2-40B4-BE49-F238E27FC236}">
                <a16:creationId xmlns:a16="http://schemas.microsoft.com/office/drawing/2014/main" id="{398CC40B-D66D-368E-C353-6C8C567AFCC0}"/>
              </a:ext>
            </a:extLst>
          </p:cNvPr>
          <p:cNvSpPr>
            <a:spLocks noGrp="1"/>
          </p:cNvSpPr>
          <p:nvPr>
            <p:ph idx="1"/>
          </p:nvPr>
        </p:nvSpPr>
        <p:spPr>
          <a:xfrm>
            <a:off x="1049416" y="1706885"/>
            <a:ext cx="5184116" cy="4351338"/>
          </a:xfrm>
        </p:spPr>
        <p:txBody>
          <a:bodyPr vert="horz" lIns="91440" tIns="45720" rIns="91440" bIns="45720" rtlCol="0" anchor="t">
            <a:normAutofit fontScale="92500"/>
          </a:bodyPr>
          <a:lstStyle/>
          <a:p>
            <a:pPr marL="0" indent="0">
              <a:buNone/>
            </a:pPr>
            <a:r>
              <a:rPr lang="en-US" b="1">
                <a:ea typeface="+mn-lt"/>
                <a:cs typeface="+mn-lt"/>
              </a:rPr>
              <a:t>Short-term memory                 </a:t>
            </a:r>
            <a:r>
              <a:rPr lang="en-US">
                <a:ea typeface="+mn-lt"/>
                <a:cs typeface="+mn-lt"/>
              </a:rPr>
              <a:t>vs. </a:t>
            </a:r>
            <a:endParaRPr lang="en-US"/>
          </a:p>
          <a:p>
            <a:pPr marL="0" indent="0">
              <a:buNone/>
            </a:pPr>
            <a:endParaRPr lang="en-US" dirty="0">
              <a:ea typeface="+mn-lt"/>
              <a:cs typeface="+mn-lt"/>
            </a:endParaRPr>
          </a:p>
          <a:p>
            <a:r>
              <a:rPr lang="en-US">
                <a:ea typeface="+mn-lt"/>
                <a:cs typeface="+mn-lt"/>
              </a:rPr>
              <a:t>Dentro de la conversación: mensajes y </a:t>
            </a:r>
            <a:r>
              <a:rPr lang="en-US" i="1">
                <a:ea typeface="+mn-lt"/>
                <a:cs typeface="+mn-lt"/>
              </a:rPr>
              <a:t>tool calls</a:t>
            </a:r>
          </a:p>
          <a:p>
            <a:r>
              <a:rPr lang="en-US">
                <a:ea typeface="+mn-lt"/>
                <a:cs typeface="+mn-lt"/>
              </a:rPr>
              <a:t>Puede necesitar truncamiento o resumen</a:t>
            </a:r>
            <a:endParaRPr lang="en-US"/>
          </a:p>
          <a:p>
            <a:r>
              <a:rPr lang="en-US">
                <a:ea typeface="+mn-lt"/>
                <a:cs typeface="+mn-lt"/>
              </a:rPr>
              <a:t>Se puede guardar en memoria o en base de datos para restaurar la conversación después</a:t>
            </a:r>
            <a:br>
              <a:rPr lang="en-US" dirty="0">
                <a:ea typeface="+mn-lt"/>
                <a:cs typeface="+mn-lt"/>
              </a:rPr>
            </a:br>
            <a:endParaRPr lang="en-US" dirty="0">
              <a:ea typeface="+mn-lt"/>
              <a:cs typeface="+mn-lt"/>
            </a:endParaRPr>
          </a:p>
          <a:p>
            <a:endParaRPr lang="en-US" dirty="0"/>
          </a:p>
        </p:txBody>
      </p:sp>
      <p:sp>
        <p:nvSpPr>
          <p:cNvPr id="6" name="Content Placeholder 2">
            <a:extLst>
              <a:ext uri="{FF2B5EF4-FFF2-40B4-BE49-F238E27FC236}">
                <a16:creationId xmlns:a16="http://schemas.microsoft.com/office/drawing/2014/main" id="{62A0ABC7-AE41-D1B3-B0FD-FA3B2F57247A}"/>
              </a:ext>
            </a:extLst>
          </p:cNvPr>
          <p:cNvSpPr txBox="1">
            <a:spLocks/>
          </p:cNvSpPr>
          <p:nvPr/>
        </p:nvSpPr>
        <p:spPr>
          <a:xfrm>
            <a:off x="6835698" y="1706885"/>
            <a:ext cx="4581950" cy="435133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ea typeface="+mn-lt"/>
                <a:cs typeface="+mn-lt"/>
              </a:rPr>
              <a:t>Long-term memory</a:t>
            </a:r>
            <a:endParaRPr lang="en-US"/>
          </a:p>
          <a:p>
            <a:pPr marL="0" indent="0">
              <a:buNone/>
            </a:pPr>
            <a:endParaRPr lang="en-US" dirty="0">
              <a:ea typeface="+mn-lt"/>
              <a:cs typeface="+mn-lt"/>
            </a:endParaRPr>
          </a:p>
          <a:p>
            <a:r>
              <a:rPr lang="en-US">
                <a:ea typeface="+mn-lt"/>
                <a:cs typeface="+mn-lt"/>
              </a:rPr>
              <a:t>A través de conversaciones, normalmente ligada a un </a:t>
            </a:r>
            <a:r>
              <a:rPr lang="en-US" i="1">
                <a:ea typeface="+mn-lt"/>
                <a:cs typeface="+mn-lt"/>
              </a:rPr>
              <a:t>user ID</a:t>
            </a:r>
          </a:p>
          <a:p>
            <a:r>
              <a:rPr lang="en-US">
                <a:ea typeface="+mn-lt"/>
                <a:cs typeface="+mn-lt"/>
              </a:rPr>
              <a:t>Puede requerir búsqueda para encontrar memorias relevantes</a:t>
            </a:r>
            <a:endParaRPr lang="en-US"/>
          </a:p>
          <a:p>
            <a:r>
              <a:rPr lang="en-US">
                <a:ea typeface="+mn-lt"/>
                <a:cs typeface="+mn-lt"/>
              </a:rPr>
              <a:t>Debe almacenarse en una base de datos persistente</a:t>
            </a:r>
            <a:endParaRPr lang="en-US"/>
          </a:p>
          <a:p>
            <a:endParaRPr lang="en-US" dirty="0"/>
          </a:p>
        </p:txBody>
      </p:sp>
      <p:sp>
        <p:nvSpPr>
          <p:cNvPr id="8" name="TextBox 7">
            <a:extLst>
              <a:ext uri="{FF2B5EF4-FFF2-40B4-BE49-F238E27FC236}">
                <a16:creationId xmlns:a16="http://schemas.microsoft.com/office/drawing/2014/main" id="{1BE5F776-618D-1CF8-7B2B-012E00877C2C}"/>
              </a:ext>
            </a:extLst>
          </p:cNvPr>
          <p:cNvSpPr txBox="1"/>
          <p:nvPr/>
        </p:nvSpPr>
        <p:spPr>
          <a:xfrm>
            <a:off x="1283592" y="6013619"/>
            <a:ext cx="4180505" cy="646331"/>
          </a:xfrm>
          <a:prstGeom prst="rect">
            <a:avLst/>
          </a:prstGeom>
          <a:noFill/>
        </p:spPr>
        <p:txBody>
          <a:bodyPr wrap="square">
            <a:spAutoFit/>
          </a:bodyPr>
          <a:lstStyle/>
          <a:p>
            <a:r>
              <a:rPr lang="en-US">
                <a:hlinkClick r:id="rId2"/>
              </a:rPr>
              <a:t>https://docs.langchain.com/oss/python/langchain/short-term-memory</a:t>
            </a:r>
            <a:endParaRPr lang="en-US"/>
          </a:p>
        </p:txBody>
      </p:sp>
      <p:sp>
        <p:nvSpPr>
          <p:cNvPr id="9" name="TextBox 8">
            <a:extLst>
              <a:ext uri="{FF2B5EF4-FFF2-40B4-BE49-F238E27FC236}">
                <a16:creationId xmlns:a16="http://schemas.microsoft.com/office/drawing/2014/main" id="{51606349-8514-09BE-604C-C682026D6AD2}"/>
              </a:ext>
            </a:extLst>
          </p:cNvPr>
          <p:cNvSpPr txBox="1"/>
          <p:nvPr/>
        </p:nvSpPr>
        <p:spPr>
          <a:xfrm>
            <a:off x="6835698" y="6013619"/>
            <a:ext cx="4180505" cy="646331"/>
          </a:xfrm>
          <a:prstGeom prst="rect">
            <a:avLst/>
          </a:prstGeom>
          <a:noFill/>
        </p:spPr>
        <p:txBody>
          <a:bodyPr wrap="square">
            <a:spAutoFit/>
          </a:bodyPr>
          <a:lstStyle/>
          <a:p>
            <a:r>
              <a:rPr lang="en-US">
                <a:hlinkClick r:id="rId3"/>
              </a:rPr>
              <a:t>https://docs.langchain.com/oss/python/langchain/long-term-memory</a:t>
            </a:r>
            <a:endParaRPr lang="en-US"/>
          </a:p>
        </p:txBody>
      </p:sp>
    </p:spTree>
    <p:extLst>
      <p:ext uri="{BB962C8B-B14F-4D97-AF65-F5344CB8AC3E}">
        <p14:creationId xmlns:p14="http://schemas.microsoft.com/office/powerpoint/2010/main" val="38981037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4B02B30-C1BD-AE70-E139-92C7278FE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CA433-24B7-1470-3B37-58240705B743}"/>
              </a:ext>
            </a:extLst>
          </p:cNvPr>
          <p:cNvSpPr>
            <a:spLocks noGrp="1"/>
          </p:cNvSpPr>
          <p:nvPr>
            <p:ph type="title"/>
          </p:nvPr>
        </p:nvSpPr>
        <p:spPr>
          <a:xfrm>
            <a:off x="585216" y="2980408"/>
            <a:ext cx="8169170" cy="553998"/>
          </a:xfrm>
        </p:spPr>
        <p:txBody>
          <a:bodyPr/>
          <a:lstStyle/>
          <a:p>
            <a:r>
              <a:rPr lang="en-US"/>
              <a:t>Next steps</a:t>
            </a:r>
          </a:p>
        </p:txBody>
      </p:sp>
    </p:spTree>
    <p:extLst>
      <p:ext uri="{BB962C8B-B14F-4D97-AF65-F5344CB8AC3E}">
        <p14:creationId xmlns:p14="http://schemas.microsoft.com/office/powerpoint/2010/main" val="1094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410625-5839-DC62-E067-E91357AD76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6D9CD7-4F83-0602-B1F6-B18DBC726A1F}"/>
              </a:ext>
            </a:extLst>
          </p:cNvPr>
          <p:cNvSpPr>
            <a:spLocks noGrp="1"/>
          </p:cNvSpPr>
          <p:nvPr>
            <p:ph type="title"/>
          </p:nvPr>
        </p:nvSpPr>
        <p:spPr/>
        <p:txBody>
          <a:bodyPr/>
          <a:lstStyle/>
          <a:p>
            <a:r>
              <a:rPr lang="en-US"/>
              <a:t>Start hacking!</a:t>
            </a:r>
          </a:p>
        </p:txBody>
      </p:sp>
      <p:sp>
        <p:nvSpPr>
          <p:cNvPr id="11" name="Content Placeholder 4">
            <a:extLst>
              <a:ext uri="{FF2B5EF4-FFF2-40B4-BE49-F238E27FC236}">
                <a16:creationId xmlns:a16="http://schemas.microsoft.com/office/drawing/2014/main" id="{121EB3FA-855F-04F0-EA91-DE7E0ACAF89B}"/>
              </a:ext>
            </a:extLst>
          </p:cNvPr>
          <p:cNvSpPr txBox="1">
            <a:spLocks/>
          </p:cNvSpPr>
          <p:nvPr/>
        </p:nvSpPr>
        <p:spPr>
          <a:xfrm>
            <a:off x="1068516" y="1603492"/>
            <a:ext cx="11229262" cy="17525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1. Open this GitHub repository:</a:t>
            </a:r>
          </a:p>
          <a:p>
            <a:pPr marL="0" indent="0">
              <a:buNone/>
            </a:pPr>
            <a:r>
              <a:rPr lang="en-US">
                <a:hlinkClick r:id="rId2"/>
              </a:rPr>
              <a:t>https://github.com/Azure-Samples/python-ai-agent-frameworks-demos</a:t>
            </a:r>
            <a:endParaRPr lang="en-US"/>
          </a:p>
          <a:p>
            <a:pPr marL="0" indent="0">
              <a:buNone/>
            </a:pPr>
            <a:r>
              <a:rPr lang="en-US"/>
              <a:t>2. Use "Code" button to create a GitHub Codespace:</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a:t>3. Run the samples, find your favorite, and customize it for your scenario.</a:t>
            </a:r>
          </a:p>
        </p:txBody>
      </p:sp>
      <p:pic>
        <p:nvPicPr>
          <p:cNvPr id="12" name="Picture 11" descr="A screenshot of a computer&#10;&#10;AI-generated content may be incorrect.">
            <a:extLst>
              <a:ext uri="{FF2B5EF4-FFF2-40B4-BE49-F238E27FC236}">
                <a16:creationId xmlns:a16="http://schemas.microsoft.com/office/drawing/2014/main" id="{EDAF62B5-2835-4E9A-0C54-CC12A67955D0}"/>
              </a:ext>
            </a:extLst>
          </p:cNvPr>
          <p:cNvPicPr>
            <a:picLocks noChangeAspect="1"/>
          </p:cNvPicPr>
          <p:nvPr/>
        </p:nvPicPr>
        <p:blipFill>
          <a:blip r:embed="rId3">
            <a:extLst>
              <a:ext uri="{28A0092B-C50C-407E-A947-70E740481C1C}">
                <a14:useLocalDpi xmlns:a14="http://schemas.microsoft.com/office/drawing/2010/main" val="0"/>
              </a:ext>
            </a:extLst>
          </a:blip>
          <a:srcRect l="1842" r="1572" b="24106"/>
          <a:stretch/>
        </p:blipFill>
        <p:spPr>
          <a:xfrm>
            <a:off x="1253542" y="3184999"/>
            <a:ext cx="2880852" cy="2417302"/>
          </a:xfrm>
          <a:prstGeom prst="rect">
            <a:avLst/>
          </a:prstGeom>
          <a:ln>
            <a:solidFill>
              <a:schemeClr val="tx1"/>
            </a:solidFill>
          </a:ln>
        </p:spPr>
      </p:pic>
      <p:cxnSp>
        <p:nvCxnSpPr>
          <p:cNvPr id="13" name="Straight Connector 12">
            <a:extLst>
              <a:ext uri="{FF2B5EF4-FFF2-40B4-BE49-F238E27FC236}">
                <a16:creationId xmlns:a16="http://schemas.microsoft.com/office/drawing/2014/main" id="{04830E81-E9E8-5F8C-30E1-0CF9753EA438}"/>
              </a:ext>
            </a:extLst>
          </p:cNvPr>
          <p:cNvCxnSpPr/>
          <p:nvPr/>
        </p:nvCxnSpPr>
        <p:spPr>
          <a:xfrm flipH="1">
            <a:off x="3807549" y="5359301"/>
            <a:ext cx="1809136" cy="0"/>
          </a:xfrm>
          <a:prstGeom prst="line">
            <a:avLst/>
          </a:prstGeom>
          <a:ln w="7620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98912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04B708-5475-3713-E181-48E985434F13}"/>
              </a:ext>
            </a:extLst>
          </p:cNvPr>
          <p:cNvSpPr>
            <a:spLocks noGrp="1"/>
          </p:cNvSpPr>
          <p:nvPr>
            <p:ph type="body" idx="1"/>
          </p:nvPr>
        </p:nvSpPr>
        <p:spPr>
          <a:xfrm>
            <a:off x="831850" y="2850893"/>
            <a:ext cx="11360150" cy="1594358"/>
          </a:xfrm>
        </p:spPr>
        <p:txBody>
          <a:bodyPr>
            <a:normAutofit/>
          </a:bodyPr>
          <a:lstStyle/>
          <a:p>
            <a:r>
              <a:rPr lang="en-US" sz="5400" dirty="0">
                <a:cs typeface="Segoe UI" panose="020B0502040204020203" pitchFamily="34" charset="0"/>
              </a:rPr>
              <a:t>🤖</a:t>
            </a:r>
            <a:r>
              <a:rPr lang="en-US" sz="5400" dirty="0">
                <a:latin typeface="Aptos" panose="020B0004020202020204" pitchFamily="34" charset="0"/>
                <a:cs typeface="Segoe UI" panose="020B0502040204020203" pitchFamily="34" charset="0"/>
              </a:rPr>
              <a:t> </a:t>
            </a:r>
            <a:r>
              <a:rPr lang="en-US" sz="5400" dirty="0" err="1">
                <a:latin typeface="Aptos" panose="020B0004020202020204" pitchFamily="34" charset="0"/>
                <a:cs typeface="Segoe UI" panose="020B0502040204020203" pitchFamily="34" charset="0"/>
              </a:rPr>
              <a:t>Agentes</a:t>
            </a:r>
            <a:endParaRPr lang="es-MX" sz="5400" dirty="0">
              <a:latin typeface="Aptos" panose="020B0004020202020204" pitchFamily="34" charset="0"/>
            </a:endParaRPr>
          </a:p>
        </p:txBody>
      </p:sp>
      <p:sp>
        <p:nvSpPr>
          <p:cNvPr id="4" name="Text Placeholder 2">
            <a:extLst>
              <a:ext uri="{FF2B5EF4-FFF2-40B4-BE49-F238E27FC236}">
                <a16:creationId xmlns:a16="http://schemas.microsoft.com/office/drawing/2014/main" id="{3F3F6DCF-3603-19EC-9B34-2D2871DE85F7}"/>
              </a:ext>
            </a:extLst>
          </p:cNvPr>
          <p:cNvSpPr>
            <a:spLocks noGrp="1"/>
          </p:cNvSpPr>
          <p:nvPr>
            <p:ph type="body" idx="13" hasCustomPrompt="1"/>
          </p:nvPr>
        </p:nvSpPr>
        <p:spPr>
          <a:xfrm>
            <a:off x="791633" y="4550797"/>
            <a:ext cx="5156494" cy="1594358"/>
          </a:xfrm>
        </p:spPr>
        <p:txBody>
          <a:bodyPr>
            <a:normAutofit/>
          </a:bodyPr>
          <a:lstStyle>
            <a:lvl1pPr marL="0" indent="0">
              <a:buNone/>
              <a:defRPr sz="2400">
                <a:solidFill>
                  <a:schemeClr val="accent6"/>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solidFill>
                  <a:schemeClr val="tx1"/>
                </a:solidFill>
              </a:rPr>
              <a:t>Gwyneth Peña-Siguenza</a:t>
            </a:r>
          </a:p>
          <a:p>
            <a:pPr lvl="0"/>
            <a:r>
              <a:rPr lang="en-US" dirty="0">
                <a:solidFill>
                  <a:schemeClr val="tx1"/>
                </a:solidFill>
              </a:rPr>
              <a:t>Python Cloud Advocate</a:t>
            </a:r>
          </a:p>
          <a:p>
            <a:pPr lvl="0"/>
            <a:r>
              <a:rPr lang="en-US" dirty="0">
                <a:solidFill>
                  <a:schemeClr val="tx1"/>
                </a:solidFill>
                <a:hlinkClick r:id="rId2"/>
              </a:rPr>
              <a:t>youtube.com/@</a:t>
            </a:r>
            <a:r>
              <a:rPr lang="en-US" dirty="0" err="1">
                <a:solidFill>
                  <a:schemeClr val="tx1"/>
                </a:solidFill>
                <a:hlinkClick r:id="rId2"/>
              </a:rPr>
              <a:t>lagps</a:t>
            </a:r>
            <a:endParaRPr lang="en-US" dirty="0">
              <a:solidFill>
                <a:schemeClr val="tx1"/>
              </a:solidFill>
            </a:endParaRPr>
          </a:p>
          <a:p>
            <a:pPr lvl="0"/>
            <a:endParaRPr lang="en-US" dirty="0">
              <a:solidFill>
                <a:schemeClr val="tx1"/>
              </a:solidFill>
            </a:endParaRPr>
          </a:p>
        </p:txBody>
      </p:sp>
      <p:sp>
        <p:nvSpPr>
          <p:cNvPr id="2" name="Title 1">
            <a:extLst>
              <a:ext uri="{FF2B5EF4-FFF2-40B4-BE49-F238E27FC236}">
                <a16:creationId xmlns:a16="http://schemas.microsoft.com/office/drawing/2014/main" id="{813FF648-854C-F160-BC48-2959B579BE73}"/>
              </a:ext>
            </a:extLst>
          </p:cNvPr>
          <p:cNvSpPr>
            <a:spLocks noGrp="1"/>
          </p:cNvSpPr>
          <p:nvPr>
            <p:ph type="title"/>
          </p:nvPr>
        </p:nvSpPr>
        <p:spPr>
          <a:xfrm>
            <a:off x="831850" y="1709739"/>
            <a:ext cx="10515600" cy="1141154"/>
          </a:xfrm>
        </p:spPr>
        <p:txBody>
          <a:bodyPr>
            <a:normAutofit/>
          </a:bodyPr>
          <a:lstStyle/>
          <a:p>
            <a:r>
              <a:rPr lang="es-MX" dirty="0"/>
              <a:t>Python + AI</a:t>
            </a:r>
          </a:p>
        </p:txBody>
      </p:sp>
      <p:sp>
        <p:nvSpPr>
          <p:cNvPr id="7" name="TextBox 6">
            <a:extLst>
              <a:ext uri="{FF2B5EF4-FFF2-40B4-BE49-F238E27FC236}">
                <a16:creationId xmlns:a16="http://schemas.microsoft.com/office/drawing/2014/main" id="{CA9533A1-F75C-737E-80FE-B1F86D011C92}"/>
              </a:ext>
            </a:extLst>
          </p:cNvPr>
          <p:cNvSpPr txBox="1"/>
          <p:nvPr/>
        </p:nvSpPr>
        <p:spPr>
          <a:xfrm>
            <a:off x="844550" y="3724673"/>
            <a:ext cx="7209322" cy="553998"/>
          </a:xfrm>
          <a:prstGeom prst="rect">
            <a:avLst/>
          </a:prstGeom>
          <a:noFill/>
        </p:spPr>
        <p:txBody>
          <a:bodyPr wrap="square">
            <a:spAutoFit/>
          </a:bodyPr>
          <a:lstStyle/>
          <a:p>
            <a:r>
              <a:rPr lang="en-US" sz="3000" dirty="0">
                <a:hlinkClick r:id="rId3"/>
              </a:rPr>
              <a:t>aka.ms/pythonia/recursos</a:t>
            </a:r>
            <a:endParaRPr lang="en-US" sz="3000" dirty="0"/>
          </a:p>
        </p:txBody>
      </p:sp>
    </p:spTree>
    <p:extLst>
      <p:ext uri="{BB962C8B-B14F-4D97-AF65-F5344CB8AC3E}">
        <p14:creationId xmlns:p14="http://schemas.microsoft.com/office/powerpoint/2010/main" val="236634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6D43C-BE2A-3BA3-FE47-062467C16D67}"/>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CF2F0939-562C-8F34-F9BD-79E6E27E01E4}"/>
              </a:ext>
            </a:extLst>
          </p:cNvPr>
          <p:cNvSpPr/>
          <p:nvPr/>
        </p:nvSpPr>
        <p:spPr>
          <a:xfrm>
            <a:off x="5557947" y="809625"/>
            <a:ext cx="6004753" cy="5362576"/>
          </a:xfrm>
          <a:prstGeom prst="roundRect">
            <a:avLst>
              <a:gd name="adj" fmla="val 2125"/>
            </a:avLst>
          </a:prstGeom>
          <a:solidFill>
            <a:srgbClr val="FFF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D7D348BA-C92C-087A-935B-72F151B2AC44}"/>
              </a:ext>
            </a:extLst>
          </p:cNvPr>
          <p:cNvSpPr>
            <a:spLocks noGrp="1"/>
          </p:cNvSpPr>
          <p:nvPr>
            <p:ph idx="13"/>
          </p:nvPr>
        </p:nvSpPr>
        <p:spPr>
          <a:xfrm>
            <a:off x="859195" y="1979243"/>
            <a:ext cx="4698753" cy="3852554"/>
          </a:xfrm>
        </p:spPr>
        <p:txBody>
          <a:bodyPr vert="horz" lIns="91440" tIns="45720" rIns="91440" bIns="45720" rtlCol="0" anchor="t">
            <a:normAutofit/>
          </a:bodyPr>
          <a:lstStyle/>
          <a:p>
            <a:pPr marL="0" indent="0">
              <a:buNone/>
            </a:pPr>
            <a:r>
              <a:rPr lang="es-MX" dirty="0">
                <a:latin typeface="Aptos"/>
              </a:rPr>
              <a:t>Clases que vienen -&gt;</a:t>
            </a:r>
            <a:endParaRPr lang="en-US" dirty="0"/>
          </a:p>
          <a:p>
            <a:pPr marL="0" indent="0">
              <a:buNone/>
            </a:pPr>
            <a:r>
              <a:rPr lang="es-MX" dirty="0">
                <a:latin typeface="Aptos"/>
                <a:hlinkClick r:id="rId3"/>
              </a:rPr>
              <a:t>aka.ms/pythonia/horas</a:t>
            </a:r>
            <a:endParaRPr lang="es-MX"/>
          </a:p>
          <a:p>
            <a:pPr marL="0" indent="0">
              <a:buNone/>
            </a:pPr>
            <a:endParaRPr lang="es-MX" dirty="0">
              <a:latin typeface="Aptos"/>
            </a:endParaRPr>
          </a:p>
          <a:p>
            <a:pPr marL="0" indent="0">
              <a:buNone/>
            </a:pPr>
            <a:r>
              <a:rPr lang="es-MX" dirty="0">
                <a:latin typeface="Aptos"/>
              </a:rPr>
              <a:t>Horas de oficina los Jueves en </a:t>
            </a:r>
            <a:r>
              <a:rPr lang="es-MX" dirty="0" err="1">
                <a:latin typeface="Aptos"/>
              </a:rPr>
              <a:t>Discord</a:t>
            </a:r>
            <a:r>
              <a:rPr lang="es-MX" dirty="0">
                <a:latin typeface="Aptos"/>
              </a:rPr>
              <a:t>:</a:t>
            </a:r>
            <a:endParaRPr lang="es-MX">
              <a:latin typeface="Aptos" panose="020B0004020202020204" pitchFamily="34" charset="0"/>
            </a:endParaRPr>
          </a:p>
          <a:p>
            <a:pPr marL="0" indent="0">
              <a:buNone/>
            </a:pPr>
            <a:r>
              <a:rPr lang="es-MX" dirty="0">
                <a:latin typeface="Aptos"/>
                <a:hlinkClick r:id="rId3"/>
              </a:rPr>
              <a:t>aka.ms/pythonia/horas</a:t>
            </a:r>
            <a:endParaRPr lang="es-MX" dirty="0">
              <a:latin typeface="Aptos"/>
            </a:endParaRPr>
          </a:p>
          <a:p>
            <a:pPr marL="0" indent="0">
              <a:buNone/>
            </a:pPr>
            <a:endParaRPr lang="es-MX">
              <a:latin typeface="Aptos" panose="020B0004020202020204" pitchFamily="34" charset="0"/>
            </a:endParaRPr>
          </a:p>
          <a:p>
            <a:pPr marL="0" indent="0">
              <a:buNone/>
            </a:pPr>
            <a:endParaRPr lang="es-MX">
              <a:latin typeface="Aptos"/>
            </a:endParaRPr>
          </a:p>
          <a:p>
            <a:pPr marL="0" indent="0">
              <a:buNone/>
            </a:pPr>
            <a:endParaRPr lang="es-MX">
              <a:latin typeface="Aptos"/>
            </a:endParaRPr>
          </a:p>
          <a:p>
            <a:pPr marL="0" indent="0">
              <a:buNone/>
            </a:pPr>
            <a:endParaRPr lang="es-MX">
              <a:latin typeface="Aptos"/>
            </a:endParaRPr>
          </a:p>
        </p:txBody>
      </p:sp>
      <p:sp>
        <p:nvSpPr>
          <p:cNvPr id="3" name="Title 2">
            <a:extLst>
              <a:ext uri="{FF2B5EF4-FFF2-40B4-BE49-F238E27FC236}">
                <a16:creationId xmlns:a16="http://schemas.microsoft.com/office/drawing/2014/main" id="{4233D843-40EC-E1C7-3A23-A590A3011038}"/>
              </a:ext>
            </a:extLst>
          </p:cNvPr>
          <p:cNvSpPr>
            <a:spLocks noGrp="1"/>
          </p:cNvSpPr>
          <p:nvPr>
            <p:ph type="title"/>
          </p:nvPr>
        </p:nvSpPr>
        <p:spPr>
          <a:xfrm>
            <a:off x="859195" y="1026203"/>
            <a:ext cx="10354657" cy="806488"/>
          </a:xfrm>
        </p:spPr>
        <p:txBody>
          <a:bodyPr/>
          <a:lstStyle/>
          <a:p>
            <a:r>
              <a:rPr lang="es-MX"/>
              <a:t>Próximos pasos</a:t>
            </a:r>
          </a:p>
        </p:txBody>
      </p:sp>
      <p:sp>
        <p:nvSpPr>
          <p:cNvPr id="4" name="Content Placeholder 2">
            <a:extLst>
              <a:ext uri="{FF2B5EF4-FFF2-40B4-BE49-F238E27FC236}">
                <a16:creationId xmlns:a16="http://schemas.microsoft.com/office/drawing/2014/main" id="{734022E3-6896-5817-EE1A-D33D2F048642}"/>
              </a:ext>
            </a:extLst>
          </p:cNvPr>
          <p:cNvSpPr txBox="1">
            <a:spLocks/>
          </p:cNvSpPr>
          <p:nvPr/>
        </p:nvSpPr>
        <p:spPr>
          <a:xfrm>
            <a:off x="5674333" y="1023620"/>
            <a:ext cx="6104131" cy="421233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US" sz="2400">
                <a:latin typeface="Aptos"/>
                <a:cs typeface="Segoe UI"/>
              </a:rPr>
              <a:t>🧠 10/7: LLMs </a:t>
            </a:r>
          </a:p>
          <a:p>
            <a:pPr>
              <a:buFont typeface="Arial"/>
              <a:buChar char="•"/>
            </a:pPr>
            <a:r>
              <a:rPr lang="en-US" sz="2400">
                <a:latin typeface="Aptos"/>
                <a:cs typeface="Segoe UI"/>
              </a:rPr>
              <a:t>↖️ 10/8: Embeddings  </a:t>
            </a:r>
            <a:r>
              <a:rPr lang="en-US" sz="2400" err="1">
                <a:latin typeface="Aptos"/>
                <a:cs typeface="Segoe UI"/>
              </a:rPr>
              <a:t>vectoriales</a:t>
            </a:r>
          </a:p>
          <a:p>
            <a:pPr>
              <a:buFont typeface="Arial"/>
              <a:buChar char="•"/>
            </a:pPr>
            <a:r>
              <a:rPr lang="en-US" sz="2400">
                <a:latin typeface="Aptos"/>
                <a:cs typeface="Segoe UI"/>
              </a:rPr>
              <a:t>🔍 10/9: RAG </a:t>
            </a:r>
          </a:p>
          <a:p>
            <a:pPr>
              <a:buFont typeface="Arial"/>
              <a:buChar char="•"/>
            </a:pPr>
            <a:r>
              <a:rPr lang="en-US" sz="2400">
                <a:latin typeface="Aptos"/>
                <a:cs typeface="Segoe UI"/>
              </a:rPr>
              <a:t>🖼10/14: Models de Visión</a:t>
            </a:r>
          </a:p>
          <a:p>
            <a:pPr>
              <a:buFont typeface="Arial"/>
              <a:buChar char="•"/>
            </a:pPr>
            <a:r>
              <a:rPr lang="en-US" sz="2400">
                <a:latin typeface="Aptos"/>
                <a:cs typeface="Segoe UI"/>
              </a:rPr>
              <a:t>🛠️ 10/15: </a:t>
            </a:r>
            <a:r>
              <a:rPr lang="en-US" sz="2400" err="1">
                <a:latin typeface="Aptos"/>
                <a:cs typeface="Segoe UI"/>
              </a:rPr>
              <a:t>Salidas</a:t>
            </a:r>
            <a:r>
              <a:rPr lang="en-US" sz="2400">
                <a:latin typeface="Aptos"/>
                <a:cs typeface="Segoe UI"/>
              </a:rPr>
              <a:t> </a:t>
            </a:r>
            <a:r>
              <a:rPr lang="en-US" sz="2400" err="1">
                <a:latin typeface="Aptos"/>
                <a:cs typeface="Segoe UI"/>
              </a:rPr>
              <a:t>Estructuradas</a:t>
            </a:r>
            <a:r>
              <a:rPr lang="en-US" sz="2400">
                <a:latin typeface="Aptos"/>
                <a:cs typeface="Segoe UI"/>
              </a:rPr>
              <a:t> </a:t>
            </a:r>
            <a:endParaRPr lang="en-US" sz="2400">
              <a:latin typeface="Aptos" panose="020B0004020202020204" pitchFamily="34" charset="0"/>
              <a:cs typeface="Segoe UI" panose="020B0502040204020203" pitchFamily="34" charset="0"/>
            </a:endParaRPr>
          </a:p>
          <a:p>
            <a:pPr>
              <a:buFont typeface="Arial"/>
              <a:buChar char="•"/>
            </a:pPr>
            <a:r>
              <a:rPr lang="en-US" sz="2400">
                <a:latin typeface="Aptos"/>
                <a:cs typeface="Segoe UI"/>
              </a:rPr>
              <a:t>🛡️ 10/16: Calidad y Seguridad </a:t>
            </a:r>
          </a:p>
          <a:p>
            <a:pPr>
              <a:buFont typeface="Arial"/>
              <a:buChar char="•"/>
            </a:pPr>
            <a:r>
              <a:rPr lang="en-US" sz="2400">
                <a:latin typeface="Aptos"/>
                <a:cs typeface="Segoe UI"/>
              </a:rPr>
              <a:t>🛠️ 10/21: Tool calling </a:t>
            </a:r>
          </a:p>
          <a:p>
            <a:pPr>
              <a:buFont typeface="Arial"/>
              <a:buChar char="•"/>
            </a:pPr>
            <a:r>
              <a:rPr lang="en-US" sz="2400">
                <a:latin typeface="Aptos"/>
                <a:cs typeface="Segoe UI"/>
              </a:rPr>
              <a:t>🤖 10/22: </a:t>
            </a:r>
            <a:r>
              <a:rPr lang="en-US" sz="2400" err="1">
                <a:latin typeface="Aptos"/>
                <a:cs typeface="Segoe UI"/>
              </a:rPr>
              <a:t>Agentes</a:t>
            </a:r>
            <a:endParaRPr lang="en-US" sz="2400">
              <a:latin typeface="Aptos"/>
              <a:cs typeface="Segoe UI"/>
            </a:endParaRPr>
          </a:p>
          <a:p>
            <a:pPr>
              <a:buFont typeface="Arial"/>
              <a:buChar char="•"/>
            </a:pPr>
            <a:r>
              <a:rPr lang="en-US" sz="2400">
                <a:latin typeface="Aptos"/>
                <a:cs typeface="Segoe UI"/>
              </a:rPr>
              <a:t>🔗 10/23: Model Context Protocol </a:t>
            </a:r>
          </a:p>
          <a:p>
            <a:pPr marL="0" indent="0">
              <a:buFont typeface="Arial" panose="020B0604020202020204" pitchFamily="34" charset="0"/>
              <a:buNone/>
            </a:pPr>
            <a:endParaRPr lang="en-US" sz="2400">
              <a:latin typeface="Aptos"/>
              <a:cs typeface="Segoe UI"/>
            </a:endParaRPr>
          </a:p>
        </p:txBody>
      </p:sp>
      <p:sp>
        <p:nvSpPr>
          <p:cNvPr id="6" name="Content Placeholder 2">
            <a:extLst>
              <a:ext uri="{FF2B5EF4-FFF2-40B4-BE49-F238E27FC236}">
                <a16:creationId xmlns:a16="http://schemas.microsoft.com/office/drawing/2014/main" id="{002CC686-3A8B-F5AD-1674-6FBA919868A7}"/>
              </a:ext>
            </a:extLst>
          </p:cNvPr>
          <p:cNvSpPr txBox="1">
            <a:spLocks/>
          </p:cNvSpPr>
          <p:nvPr/>
        </p:nvSpPr>
        <p:spPr>
          <a:xfrm>
            <a:off x="5672892" y="5235957"/>
            <a:ext cx="5777029" cy="3169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Aptos"/>
                <a:hlinkClick r:id="rId4"/>
              </a:rPr>
              <a:t>aka.ms/PythonIA/recursos</a:t>
            </a:r>
            <a:endParaRPr lang="en-US" sz="2400">
              <a:latin typeface="Aptos"/>
              <a:hlinkClick r:id="rId5"/>
            </a:endParaRPr>
          </a:p>
        </p:txBody>
      </p:sp>
    </p:spTree>
    <p:extLst>
      <p:ext uri="{BB962C8B-B14F-4D97-AF65-F5344CB8AC3E}">
        <p14:creationId xmlns:p14="http://schemas.microsoft.com/office/powerpoint/2010/main" val="2126443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B15226-31E0-F732-9CB5-EBAB61D73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8C7EC-2EEB-A1E7-9FC0-3D44BAEF78A3}"/>
              </a:ext>
            </a:extLst>
          </p:cNvPr>
          <p:cNvSpPr>
            <a:spLocks noGrp="1"/>
          </p:cNvSpPr>
          <p:nvPr>
            <p:ph type="title"/>
          </p:nvPr>
        </p:nvSpPr>
        <p:spPr>
          <a:xfrm>
            <a:off x="585216" y="2980408"/>
            <a:ext cx="8169170" cy="553998"/>
          </a:xfrm>
        </p:spPr>
        <p:txBody>
          <a:bodyPr/>
          <a:lstStyle/>
          <a:p>
            <a:r>
              <a:rPr lang="en-US"/>
              <a:t>APPENDIX – HERE BE DRAGONS!</a:t>
            </a:r>
          </a:p>
        </p:txBody>
      </p:sp>
    </p:spTree>
    <p:extLst>
      <p:ext uri="{BB962C8B-B14F-4D97-AF65-F5344CB8AC3E}">
        <p14:creationId xmlns:p14="http://schemas.microsoft.com/office/powerpoint/2010/main" val="55209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FD4989-671E-D2AE-BBBF-063CA89D791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1B44E77-9FCF-6A1F-7410-6781817F2F78}"/>
              </a:ext>
            </a:extLst>
          </p:cNvPr>
          <p:cNvSpPr>
            <a:spLocks noGrp="1"/>
          </p:cNvSpPr>
          <p:nvPr>
            <p:ph type="title"/>
          </p:nvPr>
        </p:nvSpPr>
        <p:spPr>
          <a:xfrm>
            <a:off x="585215" y="2980408"/>
            <a:ext cx="9154685" cy="553998"/>
          </a:xfrm>
        </p:spPr>
        <p:txBody>
          <a:bodyPr/>
          <a:lstStyle/>
          <a:p>
            <a:r>
              <a:rPr lang="en-US"/>
              <a:t>Ingredients of an agent</a:t>
            </a:r>
          </a:p>
        </p:txBody>
      </p:sp>
    </p:spTree>
    <p:extLst>
      <p:ext uri="{BB962C8B-B14F-4D97-AF65-F5344CB8AC3E}">
        <p14:creationId xmlns:p14="http://schemas.microsoft.com/office/powerpoint/2010/main" val="280496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2A1C248-8F8B-72D5-A543-24FD9F85B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A96C6-6443-2D09-EB9E-10C65193861A}"/>
              </a:ext>
            </a:extLst>
          </p:cNvPr>
          <p:cNvSpPr>
            <a:spLocks noGrp="1"/>
          </p:cNvSpPr>
          <p:nvPr>
            <p:ph type="title"/>
          </p:nvPr>
        </p:nvSpPr>
        <p:spPr/>
        <p:txBody>
          <a:bodyPr/>
          <a:lstStyle/>
          <a:p>
            <a:r>
              <a:rPr lang="en-US"/>
              <a:t>Ingredients of an agent</a:t>
            </a:r>
          </a:p>
        </p:txBody>
      </p:sp>
      <p:sp>
        <p:nvSpPr>
          <p:cNvPr id="5" name="Content Placeholder 6">
            <a:extLst>
              <a:ext uri="{FF2B5EF4-FFF2-40B4-BE49-F238E27FC236}">
                <a16:creationId xmlns:a16="http://schemas.microsoft.com/office/drawing/2014/main" id="{5594A8B4-97AB-F6A1-4E5A-D9EDA1B538DE}"/>
              </a:ext>
            </a:extLst>
          </p:cNvPr>
          <p:cNvSpPr>
            <a:spLocks noGrp="1"/>
          </p:cNvSpPr>
          <p:nvPr>
            <p:ph idx="1"/>
          </p:nvPr>
        </p:nvSpPr>
        <p:spPr>
          <a:xfrm>
            <a:off x="1049416" y="1918758"/>
            <a:ext cx="10913980" cy="4351338"/>
          </a:xfrm>
        </p:spPr>
        <p:txBody>
          <a:bodyPr>
            <a:normAutofit/>
          </a:bodyPr>
          <a:lstStyle/>
          <a:p>
            <a:r>
              <a:rPr lang="en-US" sz="4000"/>
              <a:t>Large Language Model</a:t>
            </a:r>
          </a:p>
          <a:p>
            <a:r>
              <a:rPr lang="en-US" sz="4000"/>
              <a:t>.. with Tool Calling Support</a:t>
            </a:r>
          </a:p>
          <a:p>
            <a:r>
              <a:rPr lang="en-US" sz="4000"/>
              <a:t>.. and an API endpoint</a:t>
            </a:r>
          </a:p>
        </p:txBody>
      </p:sp>
    </p:spTree>
    <p:extLst>
      <p:ext uri="{BB962C8B-B14F-4D97-AF65-F5344CB8AC3E}">
        <p14:creationId xmlns:p14="http://schemas.microsoft.com/office/powerpoint/2010/main" val="2048678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A4D3-D95F-F1CE-48E9-9D60A887F442}"/>
              </a:ext>
            </a:extLst>
          </p:cNvPr>
          <p:cNvSpPr>
            <a:spLocks noGrp="1"/>
          </p:cNvSpPr>
          <p:nvPr>
            <p:ph type="title"/>
          </p:nvPr>
        </p:nvSpPr>
        <p:spPr/>
        <p:txBody>
          <a:bodyPr/>
          <a:lstStyle/>
          <a:p>
            <a:r>
              <a:rPr lang="en-US"/>
              <a:t>LLMs: GitHub Models</a:t>
            </a:r>
          </a:p>
        </p:txBody>
      </p:sp>
      <p:sp>
        <p:nvSpPr>
          <p:cNvPr id="3" name="Content Placeholder 2">
            <a:extLst>
              <a:ext uri="{FF2B5EF4-FFF2-40B4-BE49-F238E27FC236}">
                <a16:creationId xmlns:a16="http://schemas.microsoft.com/office/drawing/2014/main" id="{EE51DE55-9843-6E96-E749-CE0C3C62D0A5}"/>
              </a:ext>
            </a:extLst>
          </p:cNvPr>
          <p:cNvSpPr>
            <a:spLocks noGrp="1"/>
          </p:cNvSpPr>
          <p:nvPr>
            <p:ph idx="1"/>
          </p:nvPr>
        </p:nvSpPr>
        <p:spPr>
          <a:xfrm>
            <a:off x="1049416" y="1735873"/>
            <a:ext cx="10913980" cy="4351338"/>
          </a:xfrm>
        </p:spPr>
        <p:txBody>
          <a:bodyPr/>
          <a:lstStyle/>
          <a:p>
            <a:pPr marL="0" indent="0">
              <a:buNone/>
            </a:pPr>
            <a:r>
              <a:rPr lang="en-US"/>
              <a:t>Free, powerful generative AI models - only GitHub account is needed!</a:t>
            </a:r>
          </a:p>
          <a:p>
            <a:pPr marL="0" indent="0">
              <a:buNone/>
            </a:pPr>
            <a:endParaRPr lang="en-US"/>
          </a:p>
        </p:txBody>
      </p:sp>
      <p:sp>
        <p:nvSpPr>
          <p:cNvPr id="5" name="TextBox 4">
            <a:extLst>
              <a:ext uri="{FF2B5EF4-FFF2-40B4-BE49-F238E27FC236}">
                <a16:creationId xmlns:a16="http://schemas.microsoft.com/office/drawing/2014/main" id="{D91C876E-55D2-6D76-2137-A94225E29656}"/>
              </a:ext>
            </a:extLst>
          </p:cNvPr>
          <p:cNvSpPr txBox="1"/>
          <p:nvPr/>
        </p:nvSpPr>
        <p:spPr>
          <a:xfrm>
            <a:off x="1180100" y="6039263"/>
            <a:ext cx="6814268" cy="461665"/>
          </a:xfrm>
          <a:prstGeom prst="rect">
            <a:avLst/>
          </a:prstGeom>
          <a:noFill/>
        </p:spPr>
        <p:txBody>
          <a:bodyPr wrap="square">
            <a:spAutoFit/>
          </a:bodyPr>
          <a:lstStyle/>
          <a:p>
            <a:r>
              <a:rPr lang="en-US" sz="2400">
                <a:hlinkClick r:id="rId2"/>
              </a:rPr>
              <a:t>https://github.com/marketplace/models</a:t>
            </a:r>
            <a:endParaRPr lang="en-US" sz="2400"/>
          </a:p>
        </p:txBody>
      </p:sp>
      <p:pic>
        <p:nvPicPr>
          <p:cNvPr id="7" name="Picture 6" descr="A screenshot of a computer program&#10;&#10;AI-generated content may be incorrect.">
            <a:extLst>
              <a:ext uri="{FF2B5EF4-FFF2-40B4-BE49-F238E27FC236}">
                <a16:creationId xmlns:a16="http://schemas.microsoft.com/office/drawing/2014/main" id="{E82F7C69-D639-67B2-74C1-AAC3BB088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100" y="2397033"/>
            <a:ext cx="8970581" cy="3542102"/>
          </a:xfrm>
          <a:prstGeom prst="rect">
            <a:avLst/>
          </a:prstGeom>
          <a:ln>
            <a:solidFill>
              <a:schemeClr val="tx1"/>
            </a:solidFill>
          </a:ln>
        </p:spPr>
      </p:pic>
    </p:spTree>
    <p:extLst>
      <p:ext uri="{BB962C8B-B14F-4D97-AF65-F5344CB8AC3E}">
        <p14:creationId xmlns:p14="http://schemas.microsoft.com/office/powerpoint/2010/main" val="8379511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468C955-37A6-9F4D-EDEF-022AA576A0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018358-D5F0-6705-4D57-2A069C7ABE15}"/>
              </a:ext>
            </a:extLst>
          </p:cNvPr>
          <p:cNvSpPr>
            <a:spLocks noGrp="1"/>
          </p:cNvSpPr>
          <p:nvPr>
            <p:ph type="title"/>
          </p:nvPr>
        </p:nvSpPr>
        <p:spPr/>
        <p:txBody>
          <a:bodyPr/>
          <a:lstStyle/>
          <a:p>
            <a:r>
              <a:rPr lang="en-US"/>
              <a:t>Calling LLMs with OpenAI API protocol</a:t>
            </a:r>
          </a:p>
        </p:txBody>
      </p:sp>
      <p:sp>
        <p:nvSpPr>
          <p:cNvPr id="11" name="TextBox 10">
            <a:extLst>
              <a:ext uri="{FF2B5EF4-FFF2-40B4-BE49-F238E27FC236}">
                <a16:creationId xmlns:a16="http://schemas.microsoft.com/office/drawing/2014/main" id="{0E28A00F-2F35-CF35-5990-31FBBF6B0DB1}"/>
              </a:ext>
            </a:extLst>
          </p:cNvPr>
          <p:cNvSpPr txBox="1"/>
          <p:nvPr/>
        </p:nvSpPr>
        <p:spPr>
          <a:xfrm>
            <a:off x="1162880" y="2112777"/>
            <a:ext cx="10075865" cy="4196020"/>
          </a:xfrm>
          <a:prstGeom prst="rect">
            <a:avLst/>
          </a:prstGeom>
          <a:solidFill>
            <a:schemeClr val="bg1">
              <a:lumMod val="95000"/>
            </a:schemeClr>
          </a:solidFill>
        </p:spPr>
        <p:txBody>
          <a:bodyPr wrap="square">
            <a:spAutoFit/>
          </a:bodyPr>
          <a:lstStyle/>
          <a:p>
            <a:pPr>
              <a:lnSpc>
                <a:spcPts val="2025"/>
              </a:lnSpc>
              <a:buNone/>
            </a:pPr>
            <a:r>
              <a:rPr lang="en-US">
                <a:solidFill>
                  <a:srgbClr val="AF00DB"/>
                </a:solidFill>
                <a:latin typeface="Menlo" panose="020B0609030804020204" pitchFamily="49" charset="0"/>
              </a:rPr>
              <a:t>from</a:t>
            </a:r>
            <a:r>
              <a:rPr lang="en-US">
                <a:solidFill>
                  <a:srgbClr val="000000"/>
                </a:solidFill>
                <a:latin typeface="Menlo" panose="020B0609030804020204" pitchFamily="49" charset="0"/>
              </a:rPr>
              <a:t> openai </a:t>
            </a:r>
            <a:r>
              <a:rPr lang="en-US">
                <a:solidFill>
                  <a:srgbClr val="AF00DB"/>
                </a:solidFill>
                <a:latin typeface="Menlo" panose="020B0609030804020204" pitchFamily="49" charset="0"/>
              </a:rPr>
              <a:t>import</a:t>
            </a:r>
            <a:r>
              <a:rPr lang="en-US">
                <a:solidFill>
                  <a:srgbClr val="000000"/>
                </a:solidFill>
                <a:latin typeface="Menlo" panose="020B0609030804020204" pitchFamily="49" charset="0"/>
              </a:rPr>
              <a:t> OpenAI</a:t>
            </a:r>
          </a:p>
          <a:p>
            <a:pPr>
              <a:lnSpc>
                <a:spcPts val="2025"/>
              </a:lnSpc>
              <a:buNone/>
            </a:pPr>
            <a:br>
              <a:rPr lang="en-US">
                <a:solidFill>
                  <a:srgbClr val="000000"/>
                </a:solidFill>
                <a:latin typeface="Menlo" panose="020B0609030804020204" pitchFamily="49" charset="0"/>
              </a:rPr>
            </a:br>
            <a:r>
              <a:rPr lang="en-US">
                <a:solidFill>
                  <a:srgbClr val="000000"/>
                </a:solidFill>
                <a:latin typeface="Menlo" panose="020B0609030804020204" pitchFamily="49" charset="0"/>
              </a:rPr>
              <a:t>client = OpenAI(</a:t>
            </a:r>
          </a:p>
          <a:p>
            <a:pPr>
              <a:lnSpc>
                <a:spcPts val="2025"/>
              </a:lnSpc>
            </a:pPr>
            <a:r>
              <a:rPr lang="en-US">
                <a:solidFill>
                  <a:srgbClr val="001080"/>
                </a:solidFill>
                <a:latin typeface="Menlo" panose="020B0609030804020204" pitchFamily="49" charset="0"/>
              </a:rPr>
              <a:t>  base_url</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"https://models.inference.ai.azure.com"</a:t>
            </a:r>
            <a:r>
              <a:rPr lang="en-US">
                <a:solidFill>
                  <a:srgbClr val="000000"/>
                </a:solidFill>
                <a:latin typeface="Menlo" panose="020B0609030804020204" pitchFamily="49" charset="0"/>
              </a:rPr>
              <a:t>,</a:t>
            </a:r>
          </a:p>
          <a:p>
            <a:pPr>
              <a:lnSpc>
                <a:spcPts val="2025"/>
              </a:lnSpc>
            </a:pPr>
            <a:r>
              <a:rPr lang="en-US">
                <a:solidFill>
                  <a:srgbClr val="001080"/>
                </a:solidFill>
                <a:latin typeface="Menlo" panose="020B0609030804020204" pitchFamily="49" charset="0"/>
              </a:rPr>
              <a:t>  api_key</a:t>
            </a:r>
            <a:r>
              <a:rPr lang="en-US">
                <a:solidFill>
                  <a:srgbClr val="000000"/>
                </a:solidFill>
                <a:latin typeface="Menlo" panose="020B0609030804020204" pitchFamily="49" charset="0"/>
              </a:rPr>
              <a:t>=os.environ[</a:t>
            </a:r>
            <a:r>
              <a:rPr lang="en-US">
                <a:solidFill>
                  <a:srgbClr val="A31515"/>
                </a:solidFill>
                <a:latin typeface="Menlo" panose="020B0609030804020204" pitchFamily="49" charset="0"/>
              </a:rPr>
              <a:t>"GITHUB_TOKEN"</a:t>
            </a:r>
            <a:r>
              <a:rPr lang="en-US">
                <a:solidFill>
                  <a:srgbClr val="000000"/>
                </a:solidFill>
                <a:latin typeface="Menlo" panose="020B0609030804020204" pitchFamily="49" charset="0"/>
              </a:rPr>
              <a:t>],</a:t>
            </a:r>
          </a:p>
          <a:p>
            <a:pPr>
              <a:lnSpc>
                <a:spcPts val="2025"/>
              </a:lnSpc>
            </a:pP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response</a:t>
            </a:r>
            <a:r>
              <a:rPr lang="en-US">
                <a:solidFill>
                  <a:srgbClr val="000000"/>
                </a:solidFill>
                <a:latin typeface="Menlo" panose="020B0609030804020204" pitchFamily="49" charset="0"/>
              </a:rPr>
              <a:t> = </a:t>
            </a:r>
            <a:r>
              <a:rPr lang="en-US">
                <a:solidFill>
                  <a:srgbClr val="001080"/>
                </a:solidFill>
                <a:latin typeface="Menlo" panose="020B0609030804020204" pitchFamily="49" charset="0"/>
              </a:rPr>
              <a:t>client</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chat</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completions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create</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messages</a:t>
            </a:r>
            <a:r>
              <a:rPr lang="en-US">
                <a:solidFill>
                  <a:srgbClr val="000000"/>
                </a:solidFill>
                <a:latin typeface="Menlo" panose="020B0609030804020204" pitchFamily="49" charset="0"/>
              </a:rPr>
              <a:t>=[{</a:t>
            </a:r>
          </a:p>
          <a:p>
            <a:pPr>
              <a:lnSpc>
                <a:spcPts val="2025"/>
              </a:lnSpc>
              <a:buNone/>
            </a:pPr>
            <a:r>
              <a:rPr lang="en-US">
                <a:solidFill>
                  <a:srgbClr val="A31515"/>
                </a:solidFill>
                <a:latin typeface="Menlo" panose="020B0609030804020204" pitchFamily="49" charset="0"/>
              </a:rPr>
              <a:t>    "role"</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"system"</a:t>
            </a:r>
            <a:r>
              <a:rPr lang="en-US">
                <a:solidFill>
                  <a:srgbClr val="000000"/>
                </a:solidFill>
                <a:latin typeface="Menlo" panose="020B0609030804020204" pitchFamily="49" charset="0"/>
              </a:rPr>
              <a:t>,</a:t>
            </a:r>
          </a:p>
          <a:p>
            <a:pPr>
              <a:lnSpc>
                <a:spcPts val="2025"/>
              </a:lnSpc>
              <a:buNone/>
            </a:pPr>
            <a:r>
              <a:rPr lang="en-US">
                <a:solidFill>
                  <a:srgbClr val="A31515"/>
                </a:solidFill>
                <a:latin typeface="Menlo" panose="020B0609030804020204" pitchFamily="49" charset="0"/>
              </a:rPr>
              <a:t>    "content"</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"You are a helpful assistant."</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p>
          <a:p>
            <a:pPr>
              <a:lnSpc>
                <a:spcPts val="2025"/>
              </a:lnSpc>
              <a:buNone/>
            </a:pPr>
            <a:r>
              <a:rPr lang="en-US">
                <a:solidFill>
                  <a:srgbClr val="A31515"/>
                </a:solidFill>
                <a:latin typeface="Menlo" panose="020B0609030804020204" pitchFamily="49" charset="0"/>
              </a:rPr>
              <a:t>    "role"</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"user"</a:t>
            </a:r>
            <a:r>
              <a:rPr lang="en-US">
                <a:solidFill>
                  <a:srgbClr val="000000"/>
                </a:solidFill>
                <a:latin typeface="Menlo" panose="020B0609030804020204" pitchFamily="49" charset="0"/>
              </a:rPr>
              <a:t>,</a:t>
            </a:r>
          </a:p>
          <a:p>
            <a:pPr>
              <a:lnSpc>
                <a:spcPts val="2025"/>
              </a:lnSpc>
              <a:buNone/>
            </a:pPr>
            <a:r>
              <a:rPr lang="en-US">
                <a:solidFill>
                  <a:srgbClr val="A31515"/>
                </a:solidFill>
                <a:latin typeface="Menlo" panose="020B0609030804020204" pitchFamily="49" charset="0"/>
              </a:rPr>
              <a:t>    "content"</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"What is the capital of France?"</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p>
          <a:p>
            <a:pPr>
              <a:lnSpc>
                <a:spcPts val="2025"/>
              </a:lnSpc>
              <a:buNone/>
            </a:pPr>
            <a:r>
              <a:rPr lang="en-US">
                <a:solidFill>
                  <a:srgbClr val="001080"/>
                </a:solidFill>
                <a:latin typeface="Menlo" panose="020B0609030804020204" pitchFamily="49" charset="0"/>
              </a:rPr>
              <a:t>  model</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"gpt-4o"</a:t>
            </a:r>
            <a:endParaRPr lang="en-US">
              <a:solidFill>
                <a:srgbClr val="000000"/>
              </a:solidFill>
              <a:latin typeface="Menlo" panose="020B0609030804020204" pitchFamily="49" charset="0"/>
            </a:endParaRPr>
          </a:p>
          <a:p>
            <a:pPr>
              <a:lnSpc>
                <a:spcPts val="2025"/>
              </a:lnSpc>
              <a:buNone/>
            </a:pPr>
            <a:r>
              <a:rPr lang="en-US">
                <a:solidFill>
                  <a:srgbClr val="000000"/>
                </a:solidFill>
                <a:latin typeface="Menlo" panose="020B0609030804020204" pitchFamily="49" charset="0"/>
              </a:rPr>
              <a:t>)</a:t>
            </a:r>
          </a:p>
        </p:txBody>
      </p:sp>
      <p:sp>
        <p:nvSpPr>
          <p:cNvPr id="3" name="Content Placeholder 6">
            <a:extLst>
              <a:ext uri="{FF2B5EF4-FFF2-40B4-BE49-F238E27FC236}">
                <a16:creationId xmlns:a16="http://schemas.microsoft.com/office/drawing/2014/main" id="{DDFAFC55-BB3A-9467-DA7F-01EEE6C30C7E}"/>
              </a:ext>
            </a:extLst>
          </p:cNvPr>
          <p:cNvSpPr txBox="1">
            <a:spLocks/>
          </p:cNvSpPr>
          <p:nvPr/>
        </p:nvSpPr>
        <p:spPr>
          <a:xfrm>
            <a:off x="1162880" y="1578967"/>
            <a:ext cx="10323233" cy="369332"/>
          </a:xfrm>
          <a:prstGeom prst="rect">
            <a:avLst/>
          </a:prstGeom>
          <a:solidFill>
            <a:schemeClr val="bg1">
              <a:lumMod val="9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latin typeface="Menlo" panose="020B0609030804020204" pitchFamily="49" charset="0"/>
                <a:ea typeface="Menlo" panose="020B0609030804020204" pitchFamily="49" charset="0"/>
                <a:cs typeface="Menlo" panose="020B0609030804020204" pitchFamily="49" charset="0"/>
              </a:rPr>
              <a:t>pip install openai</a:t>
            </a:r>
          </a:p>
        </p:txBody>
      </p:sp>
      <p:sp>
        <p:nvSpPr>
          <p:cNvPr id="4" name="TextBox 3">
            <a:extLst>
              <a:ext uri="{FF2B5EF4-FFF2-40B4-BE49-F238E27FC236}">
                <a16:creationId xmlns:a16="http://schemas.microsoft.com/office/drawing/2014/main" id="{CB3F50CD-3F8F-2EEA-461A-A8E44541DE4C}"/>
              </a:ext>
            </a:extLst>
          </p:cNvPr>
          <p:cNvSpPr txBox="1"/>
          <p:nvPr/>
        </p:nvSpPr>
        <p:spPr>
          <a:xfrm>
            <a:off x="1286565" y="6308797"/>
            <a:ext cx="4358565" cy="307777"/>
          </a:xfrm>
          <a:prstGeom prst="rect">
            <a:avLst/>
          </a:prstGeom>
          <a:noFill/>
        </p:spPr>
        <p:txBody>
          <a:bodyPr wrap="none" lIns="0" tIns="0" rIns="0" bIns="0" rtlCol="0">
            <a:spAutoFit/>
          </a:bodyPr>
          <a:lstStyle/>
          <a:p>
            <a:pPr algn="l"/>
            <a:r>
              <a:rPr lang="en-US" sz="2000" err="1"/>
              <a:t>Full example: </a:t>
            </a:r>
            <a:r>
              <a:rPr lang="en-US" sz="2000" err="1">
                <a:hlinkClick r:id="rId2"/>
              </a:rPr>
              <a:t>openai_githubmodels.py</a:t>
            </a:r>
            <a:endParaRPr lang="en-US" sz="2000" err="1"/>
          </a:p>
        </p:txBody>
      </p:sp>
    </p:spTree>
    <p:extLst>
      <p:ext uri="{BB962C8B-B14F-4D97-AF65-F5344CB8AC3E}">
        <p14:creationId xmlns:p14="http://schemas.microsoft.com/office/powerpoint/2010/main" val="31583265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BD9C8D-99FD-2E5E-9935-1E4632706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A169E7-6325-359A-ABD8-78C27F574482}"/>
              </a:ext>
            </a:extLst>
          </p:cNvPr>
          <p:cNvSpPr>
            <a:spLocks noGrp="1"/>
          </p:cNvSpPr>
          <p:nvPr>
            <p:ph type="title"/>
          </p:nvPr>
        </p:nvSpPr>
        <p:spPr/>
        <p:txBody>
          <a:bodyPr/>
          <a:lstStyle/>
          <a:p>
            <a:r>
              <a:rPr lang="en-US"/>
              <a:t>LLMs with Tool Calling support</a:t>
            </a:r>
          </a:p>
        </p:txBody>
      </p:sp>
      <p:sp>
        <p:nvSpPr>
          <p:cNvPr id="10" name="TextBox 9">
            <a:extLst>
              <a:ext uri="{FF2B5EF4-FFF2-40B4-BE49-F238E27FC236}">
                <a16:creationId xmlns:a16="http://schemas.microsoft.com/office/drawing/2014/main" id="{22BF2F45-CBF8-7FBE-28C9-15B3166053BB}"/>
              </a:ext>
            </a:extLst>
          </p:cNvPr>
          <p:cNvSpPr txBox="1"/>
          <p:nvPr/>
        </p:nvSpPr>
        <p:spPr>
          <a:xfrm>
            <a:off x="1140432" y="1783821"/>
            <a:ext cx="10263884" cy="3693319"/>
          </a:xfrm>
          <a:prstGeom prst="rect">
            <a:avLst/>
          </a:prstGeom>
          <a:noFill/>
        </p:spPr>
        <p:txBody>
          <a:bodyPr wrap="square" lIns="0" tIns="0" rIns="0" bIns="0" rtlCol="0">
            <a:spAutoFit/>
          </a:bodyPr>
          <a:lstStyle/>
          <a:p>
            <a:r>
              <a:rPr lang="en-US" sz="2400" err="1"/>
              <a:t>Models available on GitHub/Azure AI Models with function calling support:</a:t>
            </a:r>
          </a:p>
          <a:p>
            <a:endParaRPr lang="en-US" sz="2400" err="1"/>
          </a:p>
          <a:p>
            <a:pPr marL="342900" indent="-342900">
              <a:buFont typeface="Arial" panose="020B0604020202020204" pitchFamily="34" charset="0"/>
              <a:buChar char="•"/>
            </a:pPr>
            <a:r>
              <a:rPr lang="en-US" sz="2400"/>
              <a:t>gpt-4o, gpt-4o-mini</a:t>
            </a:r>
          </a:p>
          <a:p>
            <a:pPr marL="342900" indent="-342900">
              <a:buFont typeface="Arial" panose="020B0604020202020204" pitchFamily="34" charset="0"/>
              <a:buChar char="•"/>
            </a:pPr>
            <a:r>
              <a:rPr lang="en-US" sz="2400"/>
              <a:t>gpt-5, gpt-5-mini, gpt-5-nano</a:t>
            </a:r>
          </a:p>
          <a:p>
            <a:pPr marL="342900" indent="-342900">
              <a:buFont typeface="Arial" panose="020B0604020202020204" pitchFamily="34" charset="0"/>
              <a:buChar char="•"/>
            </a:pPr>
            <a:r>
              <a:rPr lang="en-US" sz="2400"/>
              <a:t>o3-mini</a:t>
            </a:r>
          </a:p>
          <a:p>
            <a:pPr marL="342900" indent="-342900">
              <a:buFont typeface="Arial" panose="020B0604020202020204" pitchFamily="34" charset="0"/>
              <a:buChar char="•"/>
            </a:pPr>
            <a:r>
              <a:rPr lang="en-US" sz="2400"/>
              <a:t>AI21-Jamba-1.5-Large, AI21-Jamba-1.5-Mini</a:t>
            </a:r>
          </a:p>
          <a:p>
            <a:pPr marL="342900" indent="-342900">
              <a:buFont typeface="Arial" panose="020B0604020202020204" pitchFamily="34" charset="0"/>
              <a:buChar char="•"/>
            </a:pPr>
            <a:r>
              <a:rPr lang="en-US" sz="2400"/>
              <a:t>Codestral-2501</a:t>
            </a:r>
          </a:p>
          <a:p>
            <a:pPr marL="342900" indent="-342900">
              <a:buFont typeface="Arial" panose="020B0604020202020204" pitchFamily="34" charset="0"/>
              <a:buChar char="•"/>
            </a:pPr>
            <a:r>
              <a:rPr lang="en-US" sz="2400"/>
              <a:t>Cohere-command-r</a:t>
            </a:r>
          </a:p>
          <a:p>
            <a:pPr marL="342900" indent="-342900">
              <a:buFont typeface="Arial" panose="020B0604020202020204" pitchFamily="34" charset="0"/>
              <a:buChar char="•"/>
            </a:pPr>
            <a:r>
              <a:rPr lang="en-US" sz="2400"/>
              <a:t>Ministral-3B</a:t>
            </a:r>
          </a:p>
          <a:p>
            <a:pPr marL="342900" indent="-342900">
              <a:buFont typeface="Arial" panose="020B0604020202020204" pitchFamily="34" charset="0"/>
              <a:buChar char="•"/>
            </a:pPr>
            <a:r>
              <a:rPr lang="en-US" sz="2400"/>
              <a:t>Mistral-Large-2411, Mistral-Nemo, Mistral-small</a:t>
            </a:r>
            <a:endParaRPr lang="en-US" sz="2400" err="1"/>
          </a:p>
        </p:txBody>
      </p:sp>
      <p:sp>
        <p:nvSpPr>
          <p:cNvPr id="3" name="TextBox 2">
            <a:extLst>
              <a:ext uri="{FF2B5EF4-FFF2-40B4-BE49-F238E27FC236}">
                <a16:creationId xmlns:a16="http://schemas.microsoft.com/office/drawing/2014/main" id="{6EFD4968-7CA9-0865-CCE2-B87E668BEBD0}"/>
              </a:ext>
            </a:extLst>
          </p:cNvPr>
          <p:cNvSpPr txBox="1"/>
          <p:nvPr/>
        </p:nvSpPr>
        <p:spPr>
          <a:xfrm>
            <a:off x="8177366" y="3815146"/>
            <a:ext cx="3317966" cy="1107996"/>
          </a:xfrm>
          <a:prstGeom prst="rect">
            <a:avLst/>
          </a:prstGeom>
          <a:noFill/>
        </p:spPr>
        <p:txBody>
          <a:bodyPr wrap="square" lIns="0" tIns="0" rIns="0" bIns="0" rtlCol="0">
            <a:spAutoFit/>
          </a:bodyPr>
          <a:lstStyle/>
          <a:p>
            <a:r>
              <a:rPr lang="en-US" sz="2400" err="1"/>
              <a:t>⚠️ If you get an error or hallucinated tool calls,</a:t>
            </a:r>
          </a:p>
          <a:p>
            <a:r>
              <a:rPr lang="en-US" sz="2400" err="1"/>
              <a:t>try a diffent model!</a:t>
            </a:r>
          </a:p>
        </p:txBody>
      </p:sp>
    </p:spTree>
    <p:extLst>
      <p:ext uri="{BB962C8B-B14F-4D97-AF65-F5344CB8AC3E}">
        <p14:creationId xmlns:p14="http://schemas.microsoft.com/office/powerpoint/2010/main" val="413108992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020505-EE3D-7EC3-88D4-BF7312867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41B3CA-7F3D-603E-A3E8-FF9DD8AFFAF1}"/>
              </a:ext>
            </a:extLst>
          </p:cNvPr>
          <p:cNvSpPr>
            <a:spLocks noGrp="1"/>
          </p:cNvSpPr>
          <p:nvPr>
            <p:ph type="title"/>
          </p:nvPr>
        </p:nvSpPr>
        <p:spPr>
          <a:xfrm>
            <a:off x="1049416" y="458258"/>
            <a:ext cx="10620069" cy="1325563"/>
          </a:xfrm>
        </p:spPr>
        <p:txBody>
          <a:bodyPr/>
          <a:lstStyle/>
          <a:p>
            <a:r>
              <a:rPr lang="en-US"/>
              <a:t>The most basic "agent"</a:t>
            </a:r>
          </a:p>
        </p:txBody>
      </p:sp>
      <p:sp>
        <p:nvSpPr>
          <p:cNvPr id="8" name="TextBox 7">
            <a:extLst>
              <a:ext uri="{FF2B5EF4-FFF2-40B4-BE49-F238E27FC236}">
                <a16:creationId xmlns:a16="http://schemas.microsoft.com/office/drawing/2014/main" id="{7C448592-35D9-FED7-234C-89E1B13ADBF2}"/>
              </a:ext>
            </a:extLst>
          </p:cNvPr>
          <p:cNvSpPr txBox="1"/>
          <p:nvPr/>
        </p:nvSpPr>
        <p:spPr>
          <a:xfrm>
            <a:off x="1235534" y="1609160"/>
            <a:ext cx="10620069" cy="4493538"/>
          </a:xfrm>
          <a:prstGeom prst="rect">
            <a:avLst/>
          </a:prstGeom>
          <a:solidFill>
            <a:schemeClr val="bg1">
              <a:lumMod val="95000"/>
            </a:schemeClr>
          </a:solidFill>
        </p:spPr>
        <p:txBody>
          <a:bodyPr wrap="square">
            <a:spAutoFit/>
          </a:bodyPr>
          <a:lstStyle/>
          <a:p>
            <a:pPr>
              <a:lnSpc>
                <a:spcPts val="2025"/>
              </a:lnSpc>
              <a:buNone/>
            </a:pPr>
            <a:r>
              <a:rPr lang="en-US">
                <a:solidFill>
                  <a:srgbClr val="AF00DB"/>
                </a:solidFill>
                <a:latin typeface="Menlo" panose="020B0609030804020204" pitchFamily="49" charset="0"/>
              </a:rPr>
              <a:t>from</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langchain</a:t>
            </a:r>
            <a:r>
              <a:rPr lang="en-US">
                <a:solidFill>
                  <a:srgbClr val="000000"/>
                </a:solidFill>
                <a:latin typeface="Menlo" panose="020B0609030804020204" pitchFamily="49" charset="0"/>
              </a:rPr>
              <a:t>.</a:t>
            </a:r>
            <a:r>
              <a:rPr lang="en-US">
                <a:solidFill>
                  <a:srgbClr val="267F99"/>
                </a:solidFill>
                <a:latin typeface="Menlo" panose="020B0609030804020204" pitchFamily="49" charset="0"/>
              </a:rPr>
              <a:t>agents</a:t>
            </a:r>
            <a:r>
              <a:rPr lang="en-US">
                <a:solidFill>
                  <a:srgbClr val="000000"/>
                </a:solidFill>
                <a:latin typeface="Menlo" panose="020B0609030804020204" pitchFamily="49" charset="0"/>
              </a:rPr>
              <a:t> </a:t>
            </a:r>
            <a:r>
              <a:rPr lang="en-US">
                <a:solidFill>
                  <a:srgbClr val="AF00DB"/>
                </a:solidFill>
                <a:latin typeface="Menlo" panose="020B0609030804020204" pitchFamily="49" charset="0"/>
              </a:rPr>
              <a:t>import</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create_agent</a:t>
            </a:r>
            <a:endParaRPr lang="en-US">
              <a:solidFill>
                <a:srgbClr val="000000"/>
              </a:solidFill>
              <a:latin typeface="Menlo" panose="020B0609030804020204" pitchFamily="49" charset="0"/>
            </a:endParaRPr>
          </a:p>
          <a:p>
            <a:pPr>
              <a:lnSpc>
                <a:spcPts val="2025"/>
              </a:lnSpc>
              <a:buNone/>
            </a:pPr>
            <a:r>
              <a:rPr lang="en-US">
                <a:solidFill>
                  <a:srgbClr val="AF00DB"/>
                </a:solidFill>
                <a:latin typeface="Menlo" panose="020B0609030804020204" pitchFamily="49" charset="0"/>
              </a:rPr>
              <a:t>from</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langchain_openai</a:t>
            </a:r>
            <a:r>
              <a:rPr lang="en-US">
                <a:solidFill>
                  <a:srgbClr val="000000"/>
                </a:solidFill>
                <a:latin typeface="Menlo" panose="020B0609030804020204" pitchFamily="49" charset="0"/>
              </a:rPr>
              <a:t> </a:t>
            </a:r>
            <a:r>
              <a:rPr lang="en-US">
                <a:solidFill>
                  <a:srgbClr val="AF00DB"/>
                </a:solidFill>
                <a:latin typeface="Menlo" panose="020B0609030804020204" pitchFamily="49" charset="0"/>
              </a:rPr>
              <a:t>import</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AzureChatOpenAI</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ChatOpenAI</a:t>
            </a:r>
            <a:endParaRPr lang="en-US">
              <a:solidFill>
                <a:srgbClr val="000000"/>
              </a:solidFill>
              <a:latin typeface="Menlo" panose="020B0609030804020204" pitchFamily="49" charset="0"/>
            </a:endParaRPr>
          </a:p>
          <a:p>
            <a:endParaRPr lang="en-US">
              <a:latin typeface="Menlo" panose="020B0609030804020204" pitchFamily="49" charset="0"/>
              <a:ea typeface="Menlo" panose="020B0609030804020204" pitchFamily="49" charset="0"/>
              <a:cs typeface="Menlo" panose="020B0609030804020204" pitchFamily="49" charset="0"/>
            </a:endParaRPr>
          </a:p>
          <a:p>
            <a:pPr>
              <a:lnSpc>
                <a:spcPts val="2025"/>
              </a:lnSpc>
              <a:buNone/>
            </a:pPr>
            <a:r>
              <a:rPr lang="en-US">
                <a:solidFill>
                  <a:srgbClr val="001080"/>
                </a:solidFill>
                <a:latin typeface="Menlo" panose="020B0609030804020204" pitchFamily="49" charset="0"/>
              </a:rPr>
              <a:t>model</a:t>
            </a:r>
            <a:r>
              <a:rPr lang="en-US">
                <a:solidFill>
                  <a:srgbClr val="000000"/>
                </a:solidFill>
                <a:latin typeface="Menlo" panose="020B0609030804020204" pitchFamily="49" charset="0"/>
              </a:rPr>
              <a:t> = </a:t>
            </a:r>
            <a:r>
              <a:rPr lang="en-US">
                <a:solidFill>
                  <a:srgbClr val="267F99"/>
                </a:solidFill>
                <a:latin typeface="Menlo" panose="020B0609030804020204" pitchFamily="49" charset="0"/>
              </a:rPr>
              <a:t>ChatOpenAI</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model</a:t>
            </a:r>
            <a:r>
              <a:rPr lang="en-US">
                <a:solidFill>
                  <a:srgbClr val="000000"/>
                </a:solidFill>
                <a:latin typeface="Menlo" panose="020B0609030804020204" pitchFamily="49" charset="0"/>
              </a:rPr>
              <a:t>=</a:t>
            </a:r>
            <a:r>
              <a:rPr lang="en-US">
                <a:solidFill>
                  <a:srgbClr val="267F99"/>
                </a:solidFill>
                <a:latin typeface="Menlo" panose="020B0609030804020204" pitchFamily="49" charset="0"/>
              </a:rPr>
              <a:t>os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getenv</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"GITHUB_MODEL"</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"gpt-4o"</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base_url</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"https://models.inference.ai.azure.com"</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api_key</a:t>
            </a:r>
            <a:r>
              <a:rPr lang="en-US">
                <a:solidFill>
                  <a:srgbClr val="000000"/>
                </a:solidFill>
                <a:latin typeface="Menlo" panose="020B0609030804020204" pitchFamily="49" charset="0"/>
              </a:rPr>
              <a:t>=</a:t>
            </a:r>
            <a:r>
              <a:rPr lang="en-US">
                <a:solidFill>
                  <a:srgbClr val="267F99"/>
                </a:solidFill>
                <a:latin typeface="Menlo" panose="020B0609030804020204" pitchFamily="49" charset="0"/>
              </a:rPr>
              <a:t>os</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environ</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get</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"GITHUB_TOKEN"</a:t>
            </a:r>
            <a:r>
              <a:rPr lang="en-US">
                <a:solidFill>
                  <a:srgbClr val="000000"/>
                </a:solidFill>
                <a:latin typeface="Menlo" panose="020B0609030804020204" pitchFamily="49" charset="0"/>
              </a:rPr>
              <a:t>))</a:t>
            </a:r>
          </a:p>
          <a:p>
            <a:endParaRPr lang="en-US">
              <a:solidFill>
                <a:srgbClr val="6F6F6F"/>
              </a:solidFill>
              <a:latin typeface="Menlo" panose="020B0609030804020204" pitchFamily="49" charset="0"/>
              <a:ea typeface="Menlo" panose="020B0609030804020204" pitchFamily="49" charset="0"/>
              <a:cs typeface="Menlo" panose="020B0609030804020204" pitchFamily="49" charset="0"/>
            </a:endParaRPr>
          </a:p>
          <a:p>
            <a:pPr>
              <a:lnSpc>
                <a:spcPts val="2025"/>
              </a:lnSpc>
              <a:buNone/>
            </a:pPr>
            <a:r>
              <a:rPr lang="en-US">
                <a:solidFill>
                  <a:srgbClr val="001080"/>
                </a:solidFill>
                <a:latin typeface="Menlo" panose="020B0609030804020204" pitchFamily="49" charset="0"/>
              </a:rPr>
              <a:t>agent</a:t>
            </a:r>
            <a:r>
              <a:rPr lang="en-US">
                <a:solidFill>
                  <a:srgbClr val="000000"/>
                </a:solidFill>
                <a:latin typeface="Menlo" panose="020B0609030804020204" pitchFamily="49" charset="0"/>
              </a:rPr>
              <a:t> = </a:t>
            </a:r>
            <a:r>
              <a:rPr lang="en-US">
                <a:solidFill>
                  <a:srgbClr val="795E26"/>
                </a:solidFill>
                <a:latin typeface="Menlo" panose="020B0609030804020204" pitchFamily="49" charset="0"/>
              </a:rPr>
              <a:t>create_agent</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model</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model</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prompt</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"You're an informational agent. Answer questions cheerfully."</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tools</a:t>
            </a:r>
            <a:r>
              <a:rPr lang="en-US">
                <a:solidFill>
                  <a:srgbClr val="000000"/>
                </a:solidFill>
                <a:latin typeface="Menlo" panose="020B0609030804020204" pitchFamily="49" charset="0"/>
              </a:rPr>
              <a:t>=[])</a:t>
            </a:r>
          </a:p>
          <a:p>
            <a:pPr>
              <a:lnSpc>
                <a:spcPts val="2025"/>
              </a:lnSpc>
              <a:buNone/>
            </a:pPr>
            <a:endParaRPr lang="en-US">
              <a:solidFill>
                <a:srgbClr val="000000"/>
              </a:solidFill>
              <a:latin typeface="Menlo" panose="020B0609030804020204" pitchFamily="49" charset="0"/>
            </a:endParaRPr>
          </a:p>
          <a:p>
            <a:pPr>
              <a:lnSpc>
                <a:spcPts val="2025"/>
              </a:lnSpc>
              <a:buNone/>
            </a:pPr>
            <a:r>
              <a:rPr lang="en-US">
                <a:solidFill>
                  <a:srgbClr val="001080"/>
                </a:solidFill>
                <a:latin typeface="Menlo" panose="020B0609030804020204" pitchFamily="49" charset="0"/>
              </a:rPr>
              <a:t>response</a:t>
            </a:r>
            <a:r>
              <a:rPr lang="en-US">
                <a:solidFill>
                  <a:srgbClr val="000000"/>
                </a:solidFill>
                <a:latin typeface="Menlo" panose="020B0609030804020204" pitchFamily="49" charset="0"/>
              </a:rPr>
              <a:t> = </a:t>
            </a:r>
            <a:r>
              <a:rPr lang="en-US">
                <a:solidFill>
                  <a:srgbClr val="001080"/>
                </a:solidFill>
                <a:latin typeface="Menlo" panose="020B0609030804020204" pitchFamily="49" charset="0"/>
              </a:rPr>
              <a:t>agent</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invoke</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"messages"</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"role"</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"user"</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"content"</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"Whats weather today in San Francisco?"</a:t>
            </a:r>
            <a:r>
              <a:rPr lang="en-US">
                <a:solidFill>
                  <a:srgbClr val="000000"/>
                </a:solidFill>
                <a:latin typeface="Menlo" panose="020B0609030804020204" pitchFamily="49" charset="0"/>
              </a:rPr>
              <a:t>}]})</a:t>
            </a:r>
          </a:p>
          <a:p>
            <a:pPr>
              <a:lnSpc>
                <a:spcPts val="2025"/>
              </a:lnSpc>
              <a:buNone/>
            </a:pPr>
            <a:endParaRPr lang="en-US">
              <a:solidFill>
                <a:srgbClr val="000000"/>
              </a:solidFill>
              <a:latin typeface="Menlo" panose="020B0609030804020204" pitchFamily="49" charset="0"/>
            </a:endParaRPr>
          </a:p>
          <a:p>
            <a:pPr>
              <a:lnSpc>
                <a:spcPts val="2025"/>
              </a:lnSpc>
              <a:buNone/>
            </a:pPr>
            <a:r>
              <a:rPr lang="en-US">
                <a:solidFill>
                  <a:srgbClr val="001080"/>
                </a:solidFill>
                <a:latin typeface="Menlo" panose="020B0609030804020204" pitchFamily="49" charset="0"/>
              </a:rPr>
              <a:t>latest_message</a:t>
            </a:r>
            <a:r>
              <a:rPr lang="en-US">
                <a:solidFill>
                  <a:srgbClr val="000000"/>
                </a:solidFill>
                <a:latin typeface="Menlo" panose="020B0609030804020204" pitchFamily="49" charset="0"/>
              </a:rPr>
              <a:t> = </a:t>
            </a:r>
            <a:r>
              <a:rPr lang="en-US">
                <a:solidFill>
                  <a:srgbClr val="001080"/>
                </a:solidFill>
                <a:latin typeface="Menlo" panose="020B0609030804020204" pitchFamily="49" charset="0"/>
              </a:rPr>
              <a:t>response</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"messages"</a:t>
            </a:r>
            <a:r>
              <a:rPr lang="en-US">
                <a:solidFill>
                  <a:srgbClr val="000000"/>
                </a:solidFill>
                <a:latin typeface="Menlo" panose="020B0609030804020204" pitchFamily="49" charset="0"/>
              </a:rPr>
              <a:t>][-</a:t>
            </a:r>
            <a:r>
              <a:rPr lang="en-US">
                <a:solidFill>
                  <a:srgbClr val="098658"/>
                </a:solidFill>
                <a:latin typeface="Menlo" panose="020B0609030804020204" pitchFamily="49" charset="0"/>
              </a:rPr>
              <a:t>1</a:t>
            </a:r>
            <a:r>
              <a:rPr lang="en-US">
                <a:solidFill>
                  <a:srgbClr val="000000"/>
                </a:solidFill>
                <a:latin typeface="Menlo" panose="020B0609030804020204" pitchFamily="49" charset="0"/>
              </a:rPr>
              <a:t>]</a:t>
            </a:r>
          </a:p>
        </p:txBody>
      </p:sp>
      <p:sp>
        <p:nvSpPr>
          <p:cNvPr id="3" name="TextBox 2">
            <a:extLst>
              <a:ext uri="{FF2B5EF4-FFF2-40B4-BE49-F238E27FC236}">
                <a16:creationId xmlns:a16="http://schemas.microsoft.com/office/drawing/2014/main" id="{6F226F5A-1AAD-C4AD-9794-03D64D1142B6}"/>
              </a:ext>
            </a:extLst>
          </p:cNvPr>
          <p:cNvSpPr txBox="1"/>
          <p:nvPr/>
        </p:nvSpPr>
        <p:spPr>
          <a:xfrm>
            <a:off x="1235534" y="6245853"/>
            <a:ext cx="3908891" cy="307777"/>
          </a:xfrm>
          <a:prstGeom prst="rect">
            <a:avLst/>
          </a:prstGeom>
          <a:noFill/>
        </p:spPr>
        <p:txBody>
          <a:bodyPr wrap="none" lIns="0" tIns="0" rIns="0" bIns="0" rtlCol="0">
            <a:spAutoFit/>
          </a:bodyPr>
          <a:lstStyle/>
          <a:p>
            <a:pPr algn="l"/>
            <a:r>
              <a:rPr lang="en-US" sz="2000" err="1"/>
              <a:t>Full example: </a:t>
            </a:r>
            <a:r>
              <a:rPr lang="en-US" sz="2000" err="1">
                <a:hlinkClick r:id="rId2"/>
              </a:rPr>
              <a:t>langchainv1_basic.py</a:t>
            </a:r>
            <a:endParaRPr lang="en-US" sz="2000" err="1"/>
          </a:p>
        </p:txBody>
      </p:sp>
      <p:sp>
        <p:nvSpPr>
          <p:cNvPr id="5" name="TextBox 4">
            <a:extLst>
              <a:ext uri="{FF2B5EF4-FFF2-40B4-BE49-F238E27FC236}">
                <a16:creationId xmlns:a16="http://schemas.microsoft.com/office/drawing/2014/main" id="{0C602855-C2AE-BA2F-2EB4-C1730E89995A}"/>
              </a:ext>
            </a:extLst>
          </p:cNvPr>
          <p:cNvSpPr txBox="1"/>
          <p:nvPr/>
        </p:nvSpPr>
        <p:spPr>
          <a:xfrm>
            <a:off x="1132792" y="227425"/>
            <a:ext cx="2350147"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langchain v1</a:t>
            </a:r>
          </a:p>
        </p:txBody>
      </p:sp>
    </p:spTree>
    <p:extLst>
      <p:ext uri="{BB962C8B-B14F-4D97-AF65-F5344CB8AC3E}">
        <p14:creationId xmlns:p14="http://schemas.microsoft.com/office/powerpoint/2010/main" val="28748117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6C07953-4AD1-1F39-A31F-A4AE977AC96B}"/>
            </a:ext>
          </a:extLst>
        </p:cNvPr>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717C9BDD-E5BA-BB64-9A4D-79B8E330D0DB}"/>
              </a:ext>
            </a:extLst>
          </p:cNvPr>
          <p:cNvCxnSpPr>
            <a:cxnSpLocks/>
          </p:cNvCxnSpPr>
          <p:nvPr/>
        </p:nvCxnSpPr>
        <p:spPr>
          <a:xfrm>
            <a:off x="3161156" y="4263538"/>
            <a:ext cx="4082124"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8E036AC-2578-6D15-02E4-9974630BE47A}"/>
              </a:ext>
            </a:extLst>
          </p:cNvPr>
          <p:cNvSpPr txBox="1"/>
          <p:nvPr/>
        </p:nvSpPr>
        <p:spPr>
          <a:xfrm>
            <a:off x="1116929" y="1779491"/>
            <a:ext cx="11086412" cy="369332"/>
          </a:xfrm>
          <a:prstGeom prst="rect">
            <a:avLst/>
          </a:prstGeom>
          <a:noFill/>
        </p:spPr>
        <p:txBody>
          <a:bodyPr wrap="square" lIns="0" tIns="0" rIns="0" bIns="0" rtlCol="0">
            <a:spAutoFit/>
          </a:bodyPr>
          <a:lstStyle/>
          <a:p>
            <a:pPr algn="l"/>
            <a:r>
              <a:rPr lang="en-US" sz="2400" err="1"/>
              <a:t>The agent can use a tool to help answer a user's question.</a:t>
            </a:r>
          </a:p>
        </p:txBody>
      </p:sp>
      <p:sp>
        <p:nvSpPr>
          <p:cNvPr id="21" name="Oval 20">
            <a:extLst>
              <a:ext uri="{FF2B5EF4-FFF2-40B4-BE49-F238E27FC236}">
                <a16:creationId xmlns:a16="http://schemas.microsoft.com/office/drawing/2014/main" id="{2EF15548-E9DA-C250-FDE3-37E7E8A21718}"/>
              </a:ext>
            </a:extLst>
          </p:cNvPr>
          <p:cNvSpPr/>
          <p:nvPr/>
        </p:nvSpPr>
        <p:spPr bwMode="auto">
          <a:xfrm>
            <a:off x="7243280" y="3997209"/>
            <a:ext cx="1560695" cy="8044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err="1">
                <a:solidFill>
                  <a:schemeClr val="bg1"/>
                </a:solidFill>
                <a:ea typeface="Segoe UI" pitchFamily="34" charset="0"/>
                <a:cs typeface="Segoe UI" pitchFamily="34" charset="0"/>
              </a:rPr>
              <a:t>Tool</a:t>
            </a:r>
          </a:p>
        </p:txBody>
      </p:sp>
      <p:sp>
        <p:nvSpPr>
          <p:cNvPr id="22" name="Rectangle 21">
            <a:extLst>
              <a:ext uri="{FF2B5EF4-FFF2-40B4-BE49-F238E27FC236}">
                <a16:creationId xmlns:a16="http://schemas.microsoft.com/office/drawing/2014/main" id="{63D95CF3-19EC-445B-C387-C91904AD643B}"/>
              </a:ext>
            </a:extLst>
          </p:cNvPr>
          <p:cNvSpPr/>
          <p:nvPr/>
        </p:nvSpPr>
        <p:spPr bwMode="auto">
          <a:xfrm>
            <a:off x="1741659" y="4077313"/>
            <a:ext cx="1419497" cy="686429"/>
          </a:xfrm>
          <a:prstGeom prst="rect">
            <a:avLst/>
          </a:prstGeom>
          <a:solidFill>
            <a:schemeClr val="accent3"/>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err="1">
                <a:solidFill>
                  <a:schemeClr val="bg1"/>
                </a:solidFill>
                <a:ea typeface="Segoe UI" pitchFamily="34" charset="0"/>
                <a:cs typeface="Segoe UI" pitchFamily="34" charset="0"/>
              </a:rPr>
              <a:t>LLM</a:t>
            </a:r>
          </a:p>
        </p:txBody>
      </p:sp>
      <p:cxnSp>
        <p:nvCxnSpPr>
          <p:cNvPr id="38" name="Straight Arrow Connector 37">
            <a:extLst>
              <a:ext uri="{FF2B5EF4-FFF2-40B4-BE49-F238E27FC236}">
                <a16:creationId xmlns:a16="http://schemas.microsoft.com/office/drawing/2014/main" id="{AF09C5A2-6FE9-DF67-A4A7-EA043CECFCBB}"/>
              </a:ext>
            </a:extLst>
          </p:cNvPr>
          <p:cNvCxnSpPr>
            <a:cxnSpLocks/>
          </p:cNvCxnSpPr>
          <p:nvPr/>
        </p:nvCxnSpPr>
        <p:spPr>
          <a:xfrm>
            <a:off x="3161156" y="4511123"/>
            <a:ext cx="4082124" cy="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10040153-D994-441E-B348-525AF4230CA0}"/>
              </a:ext>
            </a:extLst>
          </p:cNvPr>
          <p:cNvSpPr>
            <a:spLocks noGrp="1"/>
          </p:cNvSpPr>
          <p:nvPr>
            <p:ph type="title"/>
          </p:nvPr>
        </p:nvSpPr>
        <p:spPr>
          <a:xfrm>
            <a:off x="1049415" y="458258"/>
            <a:ext cx="11916571" cy="1325563"/>
          </a:xfrm>
        </p:spPr>
        <p:txBody>
          <a:bodyPr/>
          <a:lstStyle/>
          <a:p>
            <a:r>
              <a:rPr lang="en-US"/>
              <a:t>Single agent with tool</a:t>
            </a:r>
          </a:p>
        </p:txBody>
      </p:sp>
      <p:sp>
        <p:nvSpPr>
          <p:cNvPr id="7" name="TextBox 6">
            <a:extLst>
              <a:ext uri="{FF2B5EF4-FFF2-40B4-BE49-F238E27FC236}">
                <a16:creationId xmlns:a16="http://schemas.microsoft.com/office/drawing/2014/main" id="{7142CDD9-FD71-B894-7C62-621BE19CB4E8}"/>
              </a:ext>
            </a:extLst>
          </p:cNvPr>
          <p:cNvSpPr txBox="1"/>
          <p:nvPr/>
        </p:nvSpPr>
        <p:spPr>
          <a:xfrm>
            <a:off x="1137935" y="416254"/>
            <a:ext cx="6518952" cy="369332"/>
          </a:xfrm>
          <a:prstGeom prst="rect">
            <a:avLst/>
          </a:prstGeom>
          <a:noFill/>
        </p:spPr>
        <p:txBody>
          <a:bodyPr wrap="square">
            <a:spAutoFit/>
          </a:bodyPr>
          <a:lstStyle/>
          <a:p>
            <a:r>
              <a:rPr lang="en-US"/>
              <a:t>Agent architecture: </a:t>
            </a:r>
          </a:p>
        </p:txBody>
      </p:sp>
      <p:cxnSp>
        <p:nvCxnSpPr>
          <p:cNvPr id="13" name="Straight Arrow Connector 12">
            <a:extLst>
              <a:ext uri="{FF2B5EF4-FFF2-40B4-BE49-F238E27FC236}">
                <a16:creationId xmlns:a16="http://schemas.microsoft.com/office/drawing/2014/main" id="{399301D8-BAE1-5976-CFD4-E0D86C5E188B}"/>
              </a:ext>
            </a:extLst>
          </p:cNvPr>
          <p:cNvCxnSpPr>
            <a:cxnSpLocks/>
          </p:cNvCxnSpPr>
          <p:nvPr/>
        </p:nvCxnSpPr>
        <p:spPr>
          <a:xfrm flipH="1">
            <a:off x="2451407" y="4763742"/>
            <a:ext cx="15349" cy="1065082"/>
          </a:xfrm>
          <a:prstGeom prst="straightConnector1">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EEFCF03-6AF7-85C7-DD39-F08AF1A75ABD}"/>
              </a:ext>
            </a:extLst>
          </p:cNvPr>
          <p:cNvSpPr txBox="1"/>
          <p:nvPr/>
        </p:nvSpPr>
        <p:spPr>
          <a:xfrm>
            <a:off x="1741658" y="5837390"/>
            <a:ext cx="1419497" cy="369332"/>
          </a:xfrm>
          <a:prstGeom prst="rect">
            <a:avLst/>
          </a:prstGeom>
          <a:noFill/>
        </p:spPr>
        <p:txBody>
          <a:bodyPr wrap="square" lIns="0" tIns="0" rIns="0" bIns="0" rtlCol="0">
            <a:spAutoFit/>
          </a:bodyPr>
          <a:lstStyle/>
          <a:p>
            <a:pPr algn="ctr"/>
            <a:r>
              <a:rPr lang="en-US" sz="2400" err="1"/>
              <a:t>Response</a:t>
            </a:r>
          </a:p>
        </p:txBody>
      </p:sp>
      <p:sp>
        <p:nvSpPr>
          <p:cNvPr id="30" name="TextBox 29">
            <a:extLst>
              <a:ext uri="{FF2B5EF4-FFF2-40B4-BE49-F238E27FC236}">
                <a16:creationId xmlns:a16="http://schemas.microsoft.com/office/drawing/2014/main" id="{89730DBD-93D7-E637-207D-D811AF23C0D1}"/>
              </a:ext>
            </a:extLst>
          </p:cNvPr>
          <p:cNvSpPr txBox="1"/>
          <p:nvPr/>
        </p:nvSpPr>
        <p:spPr>
          <a:xfrm>
            <a:off x="1757007" y="2589166"/>
            <a:ext cx="1419497" cy="369332"/>
          </a:xfrm>
          <a:prstGeom prst="rect">
            <a:avLst/>
          </a:prstGeom>
          <a:noFill/>
        </p:spPr>
        <p:txBody>
          <a:bodyPr wrap="square" lIns="0" tIns="0" rIns="0" bIns="0" rtlCol="0">
            <a:spAutoFit/>
          </a:bodyPr>
          <a:lstStyle/>
          <a:p>
            <a:pPr algn="ctr"/>
            <a:r>
              <a:rPr lang="en-US" sz="2400" err="1"/>
              <a:t>Request</a:t>
            </a:r>
          </a:p>
        </p:txBody>
      </p:sp>
      <p:cxnSp>
        <p:nvCxnSpPr>
          <p:cNvPr id="31" name="Straight Arrow Connector 30">
            <a:extLst>
              <a:ext uri="{FF2B5EF4-FFF2-40B4-BE49-F238E27FC236}">
                <a16:creationId xmlns:a16="http://schemas.microsoft.com/office/drawing/2014/main" id="{467EA7D7-B9AA-EA7D-BFE0-FF7D43939589}"/>
              </a:ext>
            </a:extLst>
          </p:cNvPr>
          <p:cNvCxnSpPr>
            <a:cxnSpLocks/>
          </p:cNvCxnSpPr>
          <p:nvPr/>
        </p:nvCxnSpPr>
        <p:spPr>
          <a:xfrm flipH="1">
            <a:off x="2466755" y="3012231"/>
            <a:ext cx="15349" cy="1065082"/>
          </a:xfrm>
          <a:prstGeom prst="straightConnector1">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7481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506F06-91A9-3E7F-DE55-1CE9D13AF3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BD8F1-F58C-6D9B-EEB3-E80ABD918AC2}"/>
              </a:ext>
            </a:extLst>
          </p:cNvPr>
          <p:cNvSpPr>
            <a:spLocks noGrp="1"/>
          </p:cNvSpPr>
          <p:nvPr>
            <p:ph type="title"/>
          </p:nvPr>
        </p:nvSpPr>
        <p:spPr/>
        <p:txBody>
          <a:bodyPr/>
          <a:lstStyle/>
          <a:p>
            <a:r>
              <a:rPr lang="en-US"/>
              <a:t>Single agent with tool</a:t>
            </a:r>
          </a:p>
        </p:txBody>
      </p:sp>
      <p:sp>
        <p:nvSpPr>
          <p:cNvPr id="8" name="TextBox 7">
            <a:extLst>
              <a:ext uri="{FF2B5EF4-FFF2-40B4-BE49-F238E27FC236}">
                <a16:creationId xmlns:a16="http://schemas.microsoft.com/office/drawing/2014/main" id="{BCDA2A6A-16D6-F214-43EA-49E07543CB3A}"/>
              </a:ext>
            </a:extLst>
          </p:cNvPr>
          <p:cNvSpPr txBox="1"/>
          <p:nvPr/>
        </p:nvSpPr>
        <p:spPr>
          <a:xfrm>
            <a:off x="1191801" y="2199272"/>
            <a:ext cx="10477685" cy="2657138"/>
          </a:xfrm>
          <a:prstGeom prst="rect">
            <a:avLst/>
          </a:prstGeom>
          <a:solidFill>
            <a:schemeClr val="bg1">
              <a:lumMod val="95000"/>
            </a:schemeClr>
          </a:solidFill>
        </p:spPr>
        <p:txBody>
          <a:bodyPr wrap="square">
            <a:spAutoFit/>
          </a:bodyPr>
          <a:lstStyle/>
          <a:p>
            <a:pPr>
              <a:lnSpc>
                <a:spcPts val="2025"/>
              </a:lnSpc>
              <a:buNone/>
            </a:pPr>
            <a:r>
              <a:rPr lang="en-US">
                <a:solidFill>
                  <a:srgbClr val="795E26"/>
                </a:solidFill>
                <a:latin typeface="Menlo" panose="020B0609030804020204" pitchFamily="49" charset="0"/>
              </a:rPr>
              <a:t>@tool</a:t>
            </a:r>
            <a:endParaRPr lang="en-US">
              <a:solidFill>
                <a:srgbClr val="000000"/>
              </a:solidFill>
              <a:latin typeface="Menlo" panose="020B0609030804020204" pitchFamily="49" charset="0"/>
            </a:endParaRPr>
          </a:p>
          <a:p>
            <a:pPr>
              <a:lnSpc>
                <a:spcPts val="2025"/>
              </a:lnSpc>
              <a:buNone/>
            </a:pPr>
            <a:r>
              <a:rPr lang="en-US">
                <a:solidFill>
                  <a:srgbClr val="0000FF"/>
                </a:solidFill>
                <a:latin typeface="Menlo" panose="020B0609030804020204" pitchFamily="49" charset="0"/>
              </a:rPr>
              <a:t>def</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get_weather</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city</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 -&gt;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a:t>
            </a:r>
          </a:p>
          <a:p>
            <a:pPr>
              <a:lnSpc>
                <a:spcPts val="2025"/>
              </a:lnSpc>
              <a:buNone/>
            </a:pPr>
            <a:r>
              <a:rPr lang="en-US">
                <a:solidFill>
                  <a:srgbClr val="A31515"/>
                </a:solidFill>
                <a:latin typeface="Menlo" panose="020B0609030804020204" pitchFamily="49" charset="0"/>
              </a:rPr>
              <a:t>  """Returns weather data for a given city."""</a:t>
            </a:r>
          </a:p>
          <a:p>
            <a:pPr>
              <a:lnSpc>
                <a:spcPts val="2025"/>
              </a:lnSpc>
            </a:pPr>
            <a:r>
              <a:rPr lang="en-US">
                <a:solidFill>
                  <a:srgbClr val="A31515"/>
                </a:solidFill>
                <a:latin typeface="Menlo" panose="020B0609030804020204" pitchFamily="49" charset="0"/>
              </a:rPr>
              <a:t>  </a:t>
            </a:r>
            <a:r>
              <a:rPr lang="en-US">
                <a:solidFill>
                  <a:srgbClr val="AF00DB"/>
                </a:solidFill>
                <a:latin typeface="Menlo" panose="020B0609030804020204" pitchFamily="49" charset="0"/>
              </a:rPr>
              <a:t>return</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"temperature"</a:t>
            </a:r>
            <a:r>
              <a:rPr lang="en-US">
                <a:solidFill>
                  <a:srgbClr val="000000"/>
                </a:solidFill>
                <a:latin typeface="Menlo" panose="020B0609030804020204" pitchFamily="49" charset="0"/>
              </a:rPr>
              <a:t>: </a:t>
            </a:r>
            <a:r>
              <a:rPr lang="en-US">
                <a:solidFill>
                  <a:srgbClr val="098658"/>
                </a:solidFill>
                <a:latin typeface="Menlo" panose="020B0609030804020204" pitchFamily="49" charset="0"/>
              </a:rPr>
              <a:t>72</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"description"</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"Sunny"</a:t>
            </a:r>
            <a:r>
              <a:rPr lang="en-US">
                <a:solidFill>
                  <a:srgbClr val="000000"/>
                </a:solidFill>
                <a:latin typeface="Menlo" panose="020B0609030804020204" pitchFamily="49" charset="0"/>
              </a:rPr>
              <a:t>} </a:t>
            </a:r>
            <a:r>
              <a:rPr lang="en-US">
                <a:solidFill>
                  <a:srgbClr val="008000"/>
                </a:solidFill>
                <a:latin typeface="Menlo" panose="020B0609030804020204" pitchFamily="49" charset="0"/>
              </a:rPr>
              <a:t># Mock data</a:t>
            </a:r>
            <a:endParaRPr lang="en-US">
              <a:solidFill>
                <a:srgbClr val="000000"/>
              </a:solidFill>
              <a:latin typeface="Menlo" panose="020B0609030804020204" pitchFamily="49" charset="0"/>
            </a:endParaRPr>
          </a:p>
          <a:p>
            <a:pPr>
              <a:lnSpc>
                <a:spcPts val="2025"/>
              </a:lnSpc>
              <a:buNone/>
            </a:pPr>
            <a:endParaRPr lang="en-US">
              <a:solidFill>
                <a:srgbClr val="000000"/>
              </a:solidFill>
              <a:latin typeface="Menlo" panose="020B0609030804020204" pitchFamily="49" charset="0"/>
            </a:endParaRPr>
          </a:p>
          <a:p>
            <a:pPr>
              <a:lnSpc>
                <a:spcPts val="2025"/>
              </a:lnSpc>
              <a:buNone/>
            </a:pPr>
            <a:r>
              <a:rPr lang="en-US">
                <a:solidFill>
                  <a:srgbClr val="001080"/>
                </a:solidFill>
                <a:latin typeface="Menlo" panose="020B0609030804020204" pitchFamily="49" charset="0"/>
              </a:rPr>
              <a:t>agent</a:t>
            </a:r>
            <a:r>
              <a:rPr lang="en-US">
                <a:solidFill>
                  <a:srgbClr val="000000"/>
                </a:solidFill>
                <a:latin typeface="Menlo" panose="020B0609030804020204" pitchFamily="49" charset="0"/>
              </a:rPr>
              <a:t> = </a:t>
            </a:r>
            <a:r>
              <a:rPr lang="en-US">
                <a:solidFill>
                  <a:srgbClr val="795E26"/>
                </a:solidFill>
                <a:latin typeface="Menlo" panose="020B0609030804020204" pitchFamily="49" charset="0"/>
              </a:rPr>
              <a:t>create_agent</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model</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model</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prompt</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"You're an informational agent. Answer questions cheerfully."</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tools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get_weather</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a:t>
            </a:r>
          </a:p>
        </p:txBody>
      </p:sp>
      <p:sp>
        <p:nvSpPr>
          <p:cNvPr id="10" name="TextBox 9">
            <a:extLst>
              <a:ext uri="{FF2B5EF4-FFF2-40B4-BE49-F238E27FC236}">
                <a16:creationId xmlns:a16="http://schemas.microsoft.com/office/drawing/2014/main" id="{F67F89EA-403C-AB71-4274-90B8F7ED1331}"/>
              </a:ext>
            </a:extLst>
          </p:cNvPr>
          <p:cNvSpPr txBox="1"/>
          <p:nvPr/>
        </p:nvSpPr>
        <p:spPr>
          <a:xfrm>
            <a:off x="1191801" y="1632259"/>
            <a:ext cx="10771597" cy="369332"/>
          </a:xfrm>
          <a:prstGeom prst="rect">
            <a:avLst/>
          </a:prstGeom>
          <a:noFill/>
        </p:spPr>
        <p:txBody>
          <a:bodyPr wrap="square" lIns="0" tIns="0" rIns="0" bIns="0" rtlCol="0">
            <a:spAutoFit/>
          </a:bodyPr>
          <a:lstStyle/>
          <a:p>
            <a:pPr algn="l"/>
            <a:r>
              <a:rPr lang="en-US" sz="2400" err="1"/>
              <a:t>Define a tool using </a:t>
            </a:r>
            <a:r>
              <a:rPr lang="en-US" sz="2300" b="1" err="1">
                <a:latin typeface="Menlo" panose="020B0609030804020204" pitchFamily="49" charset="0"/>
                <a:ea typeface="Menlo" panose="020B0609030804020204" pitchFamily="49" charset="0"/>
                <a:cs typeface="Menlo" panose="020B0609030804020204" pitchFamily="49" charset="0"/>
              </a:rPr>
              <a:t>@tool </a:t>
            </a:r>
            <a:r>
              <a:rPr lang="en-US" sz="2400" err="1"/>
              <a:t>decorator and </a:t>
            </a:r>
            <a:r>
              <a:rPr lang="en-US" sz="2300" b="1" err="1">
                <a:latin typeface="Menlo" panose="020B0609030804020204" pitchFamily="49" charset="0"/>
                <a:ea typeface="Menlo" panose="020B0609030804020204" pitchFamily="49" charset="0"/>
                <a:cs typeface="Menlo" panose="020B0609030804020204" pitchFamily="49" charset="0"/>
              </a:rPr>
              <a:t>tools</a:t>
            </a:r>
            <a:r>
              <a:rPr lang="en-US" sz="2400" err="1"/>
              <a:t> argument:</a:t>
            </a:r>
          </a:p>
        </p:txBody>
      </p:sp>
      <p:sp>
        <p:nvSpPr>
          <p:cNvPr id="3" name="TextBox 2">
            <a:extLst>
              <a:ext uri="{FF2B5EF4-FFF2-40B4-BE49-F238E27FC236}">
                <a16:creationId xmlns:a16="http://schemas.microsoft.com/office/drawing/2014/main" id="{014FF450-36D2-D0FF-D038-66BC618FF480}"/>
              </a:ext>
            </a:extLst>
          </p:cNvPr>
          <p:cNvSpPr txBox="1"/>
          <p:nvPr/>
        </p:nvSpPr>
        <p:spPr>
          <a:xfrm>
            <a:off x="1191801" y="6399742"/>
            <a:ext cx="3868560" cy="307777"/>
          </a:xfrm>
          <a:prstGeom prst="rect">
            <a:avLst/>
          </a:prstGeom>
          <a:noFill/>
        </p:spPr>
        <p:txBody>
          <a:bodyPr wrap="none" lIns="0" tIns="0" rIns="0" bIns="0" rtlCol="0">
            <a:spAutoFit/>
          </a:bodyPr>
          <a:lstStyle/>
          <a:p>
            <a:pPr algn="l"/>
            <a:r>
              <a:rPr lang="en-US" sz="2000" err="1"/>
              <a:t>Full example: </a:t>
            </a:r>
            <a:r>
              <a:rPr lang="en-US" sz="2000" err="1">
                <a:hlinkClick r:id="rId2"/>
              </a:rPr>
              <a:t>langchainv1_tool.py</a:t>
            </a:r>
            <a:endParaRPr lang="en-US" sz="2000" err="1"/>
          </a:p>
        </p:txBody>
      </p:sp>
      <p:sp>
        <p:nvSpPr>
          <p:cNvPr id="5" name="TextBox 4">
            <a:extLst>
              <a:ext uri="{FF2B5EF4-FFF2-40B4-BE49-F238E27FC236}">
                <a16:creationId xmlns:a16="http://schemas.microsoft.com/office/drawing/2014/main" id="{1C00B9DF-1C9D-B0A6-0F51-353F1A13E0BD}"/>
              </a:ext>
            </a:extLst>
          </p:cNvPr>
          <p:cNvSpPr txBox="1"/>
          <p:nvPr/>
        </p:nvSpPr>
        <p:spPr>
          <a:xfrm>
            <a:off x="1132792" y="227425"/>
            <a:ext cx="2350147"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langchain v1</a:t>
            </a:r>
          </a:p>
        </p:txBody>
      </p:sp>
    </p:spTree>
    <p:extLst>
      <p:ext uri="{BB962C8B-B14F-4D97-AF65-F5344CB8AC3E}">
        <p14:creationId xmlns:p14="http://schemas.microsoft.com/office/powerpoint/2010/main" val="12699795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9586F9-19CA-2B06-D6D7-5EAA9D3145BC}"/>
              </a:ext>
            </a:extLst>
          </p:cNvPr>
          <p:cNvSpPr>
            <a:spLocks noGrp="1"/>
          </p:cNvSpPr>
          <p:nvPr>
            <p:ph idx="13"/>
          </p:nvPr>
        </p:nvSpPr>
        <p:spPr/>
        <p:txBody>
          <a:bodyPr/>
          <a:lstStyle/>
          <a:p>
            <a:r>
              <a:rPr lang="en-US" dirty="0"/>
              <a:t>Frameworks de </a:t>
            </a:r>
            <a:r>
              <a:rPr lang="en-US" dirty="0" err="1"/>
              <a:t>Agentes</a:t>
            </a:r>
            <a:r>
              <a:rPr lang="en-US" dirty="0"/>
              <a:t> de AI</a:t>
            </a:r>
          </a:p>
          <a:p>
            <a:r>
              <a:rPr lang="en-US" dirty="0"/>
              <a:t>Microsoft Agent Framework (¡NUEVO!)</a:t>
            </a:r>
          </a:p>
          <a:p>
            <a:r>
              <a:rPr lang="en-US" dirty="0" err="1"/>
              <a:t>Arquitecturas</a:t>
            </a:r>
            <a:r>
              <a:rPr lang="en-US" dirty="0"/>
              <a:t> de </a:t>
            </a:r>
            <a:r>
              <a:rPr lang="en-US" dirty="0" err="1"/>
              <a:t>Agentes</a:t>
            </a:r>
            <a:endParaRPr lang="en-US" dirty="0"/>
          </a:p>
          <a:p>
            <a:r>
              <a:rPr lang="en-US" dirty="0"/>
              <a:t>Workflows </a:t>
            </a:r>
            <a:r>
              <a:rPr lang="en-US" dirty="0" err="1"/>
              <a:t>Agénticos</a:t>
            </a:r>
            <a:endParaRPr lang="en-US" dirty="0"/>
          </a:p>
          <a:p>
            <a:r>
              <a:rPr lang="en-US" dirty="0"/>
              <a:t>Soluciones </a:t>
            </a:r>
            <a:r>
              <a:rPr lang="en-US" dirty="0" err="1"/>
              <a:t>agénticas</a:t>
            </a:r>
            <a:r>
              <a:rPr lang="en-US" dirty="0"/>
              <a:t> end-to-end</a:t>
            </a:r>
            <a:endParaRPr lang="es-MX" dirty="0"/>
          </a:p>
        </p:txBody>
      </p:sp>
      <p:sp>
        <p:nvSpPr>
          <p:cNvPr id="3" name="Title 2">
            <a:extLst>
              <a:ext uri="{FF2B5EF4-FFF2-40B4-BE49-F238E27FC236}">
                <a16:creationId xmlns:a16="http://schemas.microsoft.com/office/drawing/2014/main" id="{C436A72E-589A-553F-B8A5-68C184391BD9}"/>
              </a:ext>
            </a:extLst>
          </p:cNvPr>
          <p:cNvSpPr>
            <a:spLocks noGrp="1"/>
          </p:cNvSpPr>
          <p:nvPr>
            <p:ph type="title"/>
          </p:nvPr>
        </p:nvSpPr>
        <p:spPr/>
        <p:txBody>
          <a:bodyPr/>
          <a:lstStyle/>
          <a:p>
            <a:r>
              <a:rPr lang="es-MX" dirty="0"/>
              <a:t>Agenda</a:t>
            </a:r>
          </a:p>
        </p:txBody>
      </p:sp>
    </p:spTree>
    <p:extLst>
      <p:ext uri="{BB962C8B-B14F-4D97-AF65-F5344CB8AC3E}">
        <p14:creationId xmlns:p14="http://schemas.microsoft.com/office/powerpoint/2010/main" val="6803103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5A7C26-BCA2-8E84-D50A-0BE193D4739B}"/>
            </a:ext>
          </a:extLst>
        </p:cNvPr>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76B0B374-AFC1-A37F-0F06-F4B59C854F58}"/>
              </a:ext>
            </a:extLst>
          </p:cNvPr>
          <p:cNvCxnSpPr>
            <a:cxnSpLocks/>
            <a:endCxn id="21" idx="0"/>
          </p:cNvCxnSpPr>
          <p:nvPr/>
        </p:nvCxnSpPr>
        <p:spPr>
          <a:xfrm flipH="1">
            <a:off x="1745536" y="3714854"/>
            <a:ext cx="1157273" cy="9641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1E2ABD1-F75A-690B-6378-8A1A9B150C28}"/>
              </a:ext>
            </a:extLst>
          </p:cNvPr>
          <p:cNvSpPr txBox="1"/>
          <p:nvPr/>
        </p:nvSpPr>
        <p:spPr>
          <a:xfrm>
            <a:off x="1137935" y="1836276"/>
            <a:ext cx="11086412" cy="369332"/>
          </a:xfrm>
          <a:prstGeom prst="rect">
            <a:avLst/>
          </a:prstGeom>
          <a:noFill/>
        </p:spPr>
        <p:txBody>
          <a:bodyPr wrap="square" lIns="0" tIns="0" rIns="0" bIns="0" rtlCol="0">
            <a:spAutoFit/>
          </a:bodyPr>
          <a:lstStyle/>
          <a:p>
            <a:pPr algn="l"/>
            <a:r>
              <a:rPr lang="en-US" sz="2400" err="1"/>
              <a:t>The agent must decide which tool to use and what order to call tools in.</a:t>
            </a:r>
          </a:p>
        </p:txBody>
      </p:sp>
      <p:sp>
        <p:nvSpPr>
          <p:cNvPr id="21" name="Oval 20">
            <a:extLst>
              <a:ext uri="{FF2B5EF4-FFF2-40B4-BE49-F238E27FC236}">
                <a16:creationId xmlns:a16="http://schemas.microsoft.com/office/drawing/2014/main" id="{DE3D1E31-9181-AA8A-5411-1F542B2FA782}"/>
              </a:ext>
            </a:extLst>
          </p:cNvPr>
          <p:cNvSpPr/>
          <p:nvPr/>
        </p:nvSpPr>
        <p:spPr bwMode="auto">
          <a:xfrm>
            <a:off x="1130540" y="4679007"/>
            <a:ext cx="1229992" cy="686429"/>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Tool A</a:t>
            </a:r>
          </a:p>
        </p:txBody>
      </p:sp>
      <p:sp>
        <p:nvSpPr>
          <p:cNvPr id="22" name="Rectangle 21">
            <a:extLst>
              <a:ext uri="{FF2B5EF4-FFF2-40B4-BE49-F238E27FC236}">
                <a16:creationId xmlns:a16="http://schemas.microsoft.com/office/drawing/2014/main" id="{0DCBF596-A744-D091-94A7-4FAE6D46E905}"/>
              </a:ext>
            </a:extLst>
          </p:cNvPr>
          <p:cNvSpPr/>
          <p:nvPr/>
        </p:nvSpPr>
        <p:spPr bwMode="auto">
          <a:xfrm>
            <a:off x="2296464" y="3036246"/>
            <a:ext cx="1419497" cy="686429"/>
          </a:xfrm>
          <a:prstGeom prst="rect">
            <a:avLst/>
          </a:prstGeom>
          <a:solidFill>
            <a:schemeClr val="accent4"/>
          </a:solidFill>
          <a:ln>
            <a:solidFill>
              <a:schemeClr val="tx1"/>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err="1">
                <a:solidFill>
                  <a:schemeClr val="bg1"/>
                </a:solidFill>
                <a:ea typeface="Segoe UI" pitchFamily="34" charset="0"/>
                <a:cs typeface="Segoe UI" pitchFamily="34" charset="0"/>
              </a:rPr>
              <a:t>LLM</a:t>
            </a:r>
          </a:p>
        </p:txBody>
      </p:sp>
      <p:sp>
        <p:nvSpPr>
          <p:cNvPr id="23" name="Oval 22">
            <a:extLst>
              <a:ext uri="{FF2B5EF4-FFF2-40B4-BE49-F238E27FC236}">
                <a16:creationId xmlns:a16="http://schemas.microsoft.com/office/drawing/2014/main" id="{8D83262E-676C-B932-1375-08F160895450}"/>
              </a:ext>
            </a:extLst>
          </p:cNvPr>
          <p:cNvSpPr/>
          <p:nvPr/>
        </p:nvSpPr>
        <p:spPr bwMode="auto">
          <a:xfrm>
            <a:off x="2447094" y="4695336"/>
            <a:ext cx="1229992" cy="686429"/>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Tool B</a:t>
            </a:r>
          </a:p>
        </p:txBody>
      </p:sp>
      <p:sp>
        <p:nvSpPr>
          <p:cNvPr id="24" name="Oval 23">
            <a:extLst>
              <a:ext uri="{FF2B5EF4-FFF2-40B4-BE49-F238E27FC236}">
                <a16:creationId xmlns:a16="http://schemas.microsoft.com/office/drawing/2014/main" id="{6350FF10-1FC3-FBD3-ADDD-D30CBBA0E4F1}"/>
              </a:ext>
            </a:extLst>
          </p:cNvPr>
          <p:cNvSpPr/>
          <p:nvPr/>
        </p:nvSpPr>
        <p:spPr bwMode="auto">
          <a:xfrm>
            <a:off x="3793047" y="4728290"/>
            <a:ext cx="1229992" cy="686429"/>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Tool C</a:t>
            </a:r>
          </a:p>
        </p:txBody>
      </p:sp>
      <p:pic>
        <p:nvPicPr>
          <p:cNvPr id="28" name="Picture 27">
            <a:extLst>
              <a:ext uri="{FF2B5EF4-FFF2-40B4-BE49-F238E27FC236}">
                <a16:creationId xmlns:a16="http://schemas.microsoft.com/office/drawing/2014/main" id="{8464B65E-B45C-BEE2-2850-A26B31D0CD41}"/>
              </a:ext>
            </a:extLst>
          </p:cNvPr>
          <p:cNvPicPr>
            <a:picLocks noChangeAspect="1"/>
          </p:cNvPicPr>
          <p:nvPr/>
        </p:nvPicPr>
        <p:blipFill>
          <a:blip r:embed="rId2"/>
          <a:stretch>
            <a:fillRect/>
          </a:stretch>
        </p:blipFill>
        <p:spPr>
          <a:xfrm>
            <a:off x="5711408" y="2927029"/>
            <a:ext cx="6155243" cy="2438407"/>
          </a:xfrm>
          <a:prstGeom prst="rect">
            <a:avLst/>
          </a:prstGeom>
        </p:spPr>
      </p:pic>
      <p:sp>
        <p:nvSpPr>
          <p:cNvPr id="32" name="TextBox 31">
            <a:extLst>
              <a:ext uri="{FF2B5EF4-FFF2-40B4-BE49-F238E27FC236}">
                <a16:creationId xmlns:a16="http://schemas.microsoft.com/office/drawing/2014/main" id="{64AEC063-3674-4B0F-E4BC-C04C1CA7A521}"/>
              </a:ext>
            </a:extLst>
          </p:cNvPr>
          <p:cNvSpPr txBox="1"/>
          <p:nvPr/>
        </p:nvSpPr>
        <p:spPr>
          <a:xfrm>
            <a:off x="1944792" y="5668979"/>
            <a:ext cx="2838560" cy="369332"/>
          </a:xfrm>
          <a:prstGeom prst="rect">
            <a:avLst/>
          </a:prstGeom>
          <a:noFill/>
        </p:spPr>
        <p:txBody>
          <a:bodyPr wrap="square" lIns="0" tIns="0" rIns="0" bIns="0" rtlCol="0">
            <a:spAutoFit/>
          </a:bodyPr>
          <a:lstStyle/>
          <a:p>
            <a:pPr algn="l"/>
            <a:r>
              <a:rPr lang="en-US" sz="2400" err="1"/>
              <a:t>General architecture</a:t>
            </a:r>
          </a:p>
        </p:txBody>
      </p:sp>
      <p:sp>
        <p:nvSpPr>
          <p:cNvPr id="33" name="TextBox 32">
            <a:extLst>
              <a:ext uri="{FF2B5EF4-FFF2-40B4-BE49-F238E27FC236}">
                <a16:creationId xmlns:a16="http://schemas.microsoft.com/office/drawing/2014/main" id="{F3C9DB71-1FDB-8223-B982-3C87A92C2759}"/>
              </a:ext>
            </a:extLst>
          </p:cNvPr>
          <p:cNvSpPr txBox="1"/>
          <p:nvPr/>
        </p:nvSpPr>
        <p:spPr>
          <a:xfrm>
            <a:off x="7423249" y="5725893"/>
            <a:ext cx="3725778" cy="369332"/>
          </a:xfrm>
          <a:prstGeom prst="rect">
            <a:avLst/>
          </a:prstGeom>
          <a:noFill/>
        </p:spPr>
        <p:txBody>
          <a:bodyPr wrap="square" lIns="0" tIns="0" rIns="0" bIns="0" rtlCol="0">
            <a:spAutoFit/>
          </a:bodyPr>
          <a:lstStyle/>
          <a:p>
            <a:pPr algn="l"/>
            <a:r>
              <a:rPr lang="en-US" sz="2400" err="1"/>
              <a:t>Weekend planner example</a:t>
            </a:r>
          </a:p>
        </p:txBody>
      </p:sp>
      <p:cxnSp>
        <p:nvCxnSpPr>
          <p:cNvPr id="38" name="Straight Arrow Connector 37">
            <a:extLst>
              <a:ext uri="{FF2B5EF4-FFF2-40B4-BE49-F238E27FC236}">
                <a16:creationId xmlns:a16="http://schemas.microsoft.com/office/drawing/2014/main" id="{8AA290DE-8CFE-5032-D50A-D8F052EEFDDD}"/>
              </a:ext>
            </a:extLst>
          </p:cNvPr>
          <p:cNvCxnSpPr>
            <a:cxnSpLocks/>
            <a:stCxn id="22" idx="2"/>
          </p:cNvCxnSpPr>
          <p:nvPr/>
        </p:nvCxnSpPr>
        <p:spPr>
          <a:xfrm flipH="1">
            <a:off x="1944792" y="3722675"/>
            <a:ext cx="1061421" cy="977235"/>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A167618-6877-5B27-4123-EFA69150AAE1}"/>
              </a:ext>
            </a:extLst>
          </p:cNvPr>
          <p:cNvCxnSpPr>
            <a:cxnSpLocks/>
            <a:stCxn id="22" idx="2"/>
          </p:cNvCxnSpPr>
          <p:nvPr/>
        </p:nvCxnSpPr>
        <p:spPr>
          <a:xfrm>
            <a:off x="3006213" y="3722675"/>
            <a:ext cx="18874" cy="98488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C5C7875-8C87-208E-A77B-E1C506B1A5F1}"/>
              </a:ext>
            </a:extLst>
          </p:cNvPr>
          <p:cNvCxnSpPr>
            <a:cxnSpLocks/>
          </p:cNvCxnSpPr>
          <p:nvPr/>
        </p:nvCxnSpPr>
        <p:spPr>
          <a:xfrm>
            <a:off x="3121183" y="3703911"/>
            <a:ext cx="0" cy="981636"/>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B779D62-313C-BE37-4707-A4C2E8B7F8AF}"/>
              </a:ext>
            </a:extLst>
          </p:cNvPr>
          <p:cNvCxnSpPr>
            <a:cxnSpLocks/>
          </p:cNvCxnSpPr>
          <p:nvPr/>
        </p:nvCxnSpPr>
        <p:spPr>
          <a:xfrm>
            <a:off x="3205469" y="3761679"/>
            <a:ext cx="1030736" cy="100121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EBA421-9574-A65E-B8FB-80B896B70DE4}"/>
              </a:ext>
            </a:extLst>
          </p:cNvPr>
          <p:cNvCxnSpPr>
            <a:cxnSpLocks/>
            <a:endCxn id="24" idx="0"/>
          </p:cNvCxnSpPr>
          <p:nvPr/>
        </p:nvCxnSpPr>
        <p:spPr>
          <a:xfrm>
            <a:off x="3339558" y="3714854"/>
            <a:ext cx="1068485" cy="1013436"/>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2E3CB24-7E47-C9A2-5A07-3CDEDE19BD74}"/>
              </a:ext>
            </a:extLst>
          </p:cNvPr>
          <p:cNvSpPr>
            <a:spLocks noGrp="1"/>
          </p:cNvSpPr>
          <p:nvPr>
            <p:ph type="title"/>
          </p:nvPr>
        </p:nvSpPr>
        <p:spPr>
          <a:xfrm>
            <a:off x="1049415" y="458258"/>
            <a:ext cx="11916571" cy="1325563"/>
          </a:xfrm>
        </p:spPr>
        <p:txBody>
          <a:bodyPr/>
          <a:lstStyle/>
          <a:p>
            <a:r>
              <a:rPr lang="en-US"/>
              <a:t>Single agent with multiple tools</a:t>
            </a:r>
          </a:p>
        </p:txBody>
      </p:sp>
      <p:sp>
        <p:nvSpPr>
          <p:cNvPr id="7" name="TextBox 6">
            <a:extLst>
              <a:ext uri="{FF2B5EF4-FFF2-40B4-BE49-F238E27FC236}">
                <a16:creationId xmlns:a16="http://schemas.microsoft.com/office/drawing/2014/main" id="{19DE1487-B61C-9BA1-C0F9-07464715E309}"/>
              </a:ext>
            </a:extLst>
          </p:cNvPr>
          <p:cNvSpPr txBox="1"/>
          <p:nvPr/>
        </p:nvSpPr>
        <p:spPr>
          <a:xfrm>
            <a:off x="1137935" y="416254"/>
            <a:ext cx="6518952" cy="369332"/>
          </a:xfrm>
          <a:prstGeom prst="rect">
            <a:avLst/>
          </a:prstGeom>
          <a:noFill/>
        </p:spPr>
        <p:txBody>
          <a:bodyPr wrap="square">
            <a:spAutoFit/>
          </a:bodyPr>
          <a:lstStyle/>
          <a:p>
            <a:r>
              <a:rPr lang="en-US"/>
              <a:t>Agent architecture: </a:t>
            </a:r>
          </a:p>
        </p:txBody>
      </p:sp>
    </p:spTree>
    <p:extLst>
      <p:ext uri="{BB962C8B-B14F-4D97-AF65-F5344CB8AC3E}">
        <p14:creationId xmlns:p14="http://schemas.microsoft.com/office/powerpoint/2010/main" val="2008638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A26986-41C4-5D97-CD80-99544B1F8B44}"/>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D538A06F-3E04-4934-44DA-C1F2DA4B8BDD}"/>
              </a:ext>
            </a:extLst>
          </p:cNvPr>
          <p:cNvSpPr txBox="1"/>
          <p:nvPr/>
        </p:nvSpPr>
        <p:spPr>
          <a:xfrm>
            <a:off x="5938426" y="1825825"/>
            <a:ext cx="5548081" cy="3693319"/>
          </a:xfrm>
          <a:prstGeom prst="rect">
            <a:avLst/>
          </a:prstGeom>
          <a:noFill/>
        </p:spPr>
        <p:txBody>
          <a:bodyPr wrap="square" lIns="0" tIns="0" rIns="0" bIns="0" rtlCol="0">
            <a:spAutoFit/>
          </a:bodyPr>
          <a:lstStyle/>
          <a:p>
            <a:pPr algn="l"/>
            <a:r>
              <a:rPr lang="en-US" sz="2400" err="1">
                <a:latin typeface="Aptos" panose="020B0004020202020204" pitchFamily="34" charset="0"/>
              </a:rPr>
              <a:t>A ReAct agent selects tools by thinking about the request, selecting a tool, observing its result, and iterating until the request is fulfilled.</a:t>
            </a:r>
          </a:p>
          <a:p>
            <a:pPr algn="l"/>
            <a:endParaRPr lang="en-US" sz="2400" err="1">
              <a:latin typeface="Aptos" panose="020B0004020202020204" pitchFamily="34" charset="0"/>
            </a:endParaRPr>
          </a:p>
          <a:p>
            <a:pPr algn="l"/>
            <a:endParaRPr lang="en-US" sz="2400" err="1">
              <a:latin typeface="Aptos" panose="020B0004020202020204" pitchFamily="34" charset="0"/>
            </a:endParaRPr>
          </a:p>
          <a:p>
            <a:pPr algn="l"/>
            <a:r>
              <a:rPr lang="en-US" sz="2400" err="1">
                <a:latin typeface="Aptos" panose="020B0004020202020204" pitchFamily="34" charset="0"/>
              </a:rPr>
              <a:t>Based on paper:</a:t>
            </a:r>
          </a:p>
          <a:p>
            <a:r>
              <a:rPr lang="en-US" sz="2400">
                <a:latin typeface="Aptos" panose="020B0004020202020204" pitchFamily="34" charset="0"/>
                <a:hlinkClick r:id="rId2"/>
              </a:rPr>
              <a:t>ReAct: Synergizing Reasoning and Acting in Language Models</a:t>
            </a:r>
            <a:endParaRPr lang="en-US" sz="2400" err="1">
              <a:latin typeface="Aptos" panose="020B0004020202020204" pitchFamily="34" charset="0"/>
            </a:endParaRPr>
          </a:p>
          <a:p>
            <a:r>
              <a:rPr lang="en-US" sz="2400" err="1">
                <a:latin typeface="Aptos" panose="020B0004020202020204" pitchFamily="34" charset="0"/>
              </a:rPr>
              <a:t>https://arxiv.org/abs/2210.03629</a:t>
            </a:r>
          </a:p>
        </p:txBody>
      </p:sp>
      <p:sp>
        <p:nvSpPr>
          <p:cNvPr id="6" name="Title 1">
            <a:extLst>
              <a:ext uri="{FF2B5EF4-FFF2-40B4-BE49-F238E27FC236}">
                <a16:creationId xmlns:a16="http://schemas.microsoft.com/office/drawing/2014/main" id="{A65FFE25-EC68-EDE6-1A96-3CC0D3504F86}"/>
              </a:ext>
            </a:extLst>
          </p:cNvPr>
          <p:cNvSpPr>
            <a:spLocks noGrp="1"/>
          </p:cNvSpPr>
          <p:nvPr>
            <p:ph type="title"/>
          </p:nvPr>
        </p:nvSpPr>
        <p:spPr>
          <a:xfrm>
            <a:off x="1049415" y="458258"/>
            <a:ext cx="11916571" cy="1325563"/>
          </a:xfrm>
        </p:spPr>
        <p:txBody>
          <a:bodyPr/>
          <a:lstStyle/>
          <a:p>
            <a:r>
              <a:rPr lang="en-US"/>
              <a:t>ReAct (Reasoning + Acting) agent </a:t>
            </a:r>
          </a:p>
        </p:txBody>
      </p:sp>
      <p:sp>
        <p:nvSpPr>
          <p:cNvPr id="7" name="TextBox 6">
            <a:extLst>
              <a:ext uri="{FF2B5EF4-FFF2-40B4-BE49-F238E27FC236}">
                <a16:creationId xmlns:a16="http://schemas.microsoft.com/office/drawing/2014/main" id="{A95A7DAE-D58D-5557-5DB5-8EBCA671211E}"/>
              </a:ext>
            </a:extLst>
          </p:cNvPr>
          <p:cNvSpPr txBox="1"/>
          <p:nvPr/>
        </p:nvSpPr>
        <p:spPr>
          <a:xfrm>
            <a:off x="1137935" y="416254"/>
            <a:ext cx="6518952" cy="369332"/>
          </a:xfrm>
          <a:prstGeom prst="rect">
            <a:avLst/>
          </a:prstGeom>
          <a:noFill/>
        </p:spPr>
        <p:txBody>
          <a:bodyPr wrap="square">
            <a:spAutoFit/>
          </a:bodyPr>
          <a:lstStyle/>
          <a:p>
            <a:r>
              <a:rPr lang="en-US"/>
              <a:t>Agent architecture: </a:t>
            </a:r>
          </a:p>
        </p:txBody>
      </p:sp>
      <p:pic>
        <p:nvPicPr>
          <p:cNvPr id="3" name="Picture 2" descr="A diagram of a diagram&#10;&#10;AI-generated content may be incorrect.">
            <a:extLst>
              <a:ext uri="{FF2B5EF4-FFF2-40B4-BE49-F238E27FC236}">
                <a16:creationId xmlns:a16="http://schemas.microsoft.com/office/drawing/2014/main" id="{6F7E7A06-78DB-F03A-81CD-92D9FB5D0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935" y="1554858"/>
            <a:ext cx="4261574" cy="4743049"/>
          </a:xfrm>
          <a:prstGeom prst="rect">
            <a:avLst/>
          </a:prstGeom>
        </p:spPr>
      </p:pic>
      <p:sp>
        <p:nvSpPr>
          <p:cNvPr id="5" name="TextBox 4">
            <a:extLst>
              <a:ext uri="{FF2B5EF4-FFF2-40B4-BE49-F238E27FC236}">
                <a16:creationId xmlns:a16="http://schemas.microsoft.com/office/drawing/2014/main" id="{1FD48465-E62E-0EFC-2B68-8E78BBC0051C}"/>
              </a:ext>
            </a:extLst>
          </p:cNvPr>
          <p:cNvSpPr txBox="1"/>
          <p:nvPr/>
        </p:nvSpPr>
        <p:spPr>
          <a:xfrm>
            <a:off x="1181100" y="6399742"/>
            <a:ext cx="9829800" cy="369332"/>
          </a:xfrm>
          <a:prstGeom prst="rect">
            <a:avLst/>
          </a:prstGeom>
          <a:noFill/>
        </p:spPr>
        <p:txBody>
          <a:bodyPr wrap="square">
            <a:spAutoFit/>
          </a:bodyPr>
          <a:lstStyle/>
          <a:p>
            <a:r>
              <a:rPr lang="en-US"/>
              <a:t>Diagram from Langchain docs: </a:t>
            </a:r>
            <a:r>
              <a:rPr lang="en-US">
                <a:hlinkClick r:id="rId4"/>
              </a:rPr>
              <a:t>https://docs.langchain.com/oss/python/langchain-agents</a:t>
            </a:r>
            <a:endParaRPr lang="en-US"/>
          </a:p>
        </p:txBody>
      </p:sp>
    </p:spTree>
    <p:extLst>
      <p:ext uri="{BB962C8B-B14F-4D97-AF65-F5344CB8AC3E}">
        <p14:creationId xmlns:p14="http://schemas.microsoft.com/office/powerpoint/2010/main" val="28189947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5668C59-7CA1-C6A8-4610-202EF7BBE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95A67-DE02-A959-0C90-693BF7DE50D8}"/>
              </a:ext>
            </a:extLst>
          </p:cNvPr>
          <p:cNvSpPr>
            <a:spLocks noGrp="1"/>
          </p:cNvSpPr>
          <p:nvPr>
            <p:ph type="title"/>
          </p:nvPr>
        </p:nvSpPr>
        <p:spPr/>
        <p:txBody>
          <a:bodyPr/>
          <a:lstStyle/>
          <a:p>
            <a:r>
              <a:rPr lang="en-US"/>
              <a:t>Single agent with tools</a:t>
            </a:r>
          </a:p>
        </p:txBody>
      </p:sp>
      <p:sp>
        <p:nvSpPr>
          <p:cNvPr id="8" name="TextBox 7">
            <a:extLst>
              <a:ext uri="{FF2B5EF4-FFF2-40B4-BE49-F238E27FC236}">
                <a16:creationId xmlns:a16="http://schemas.microsoft.com/office/drawing/2014/main" id="{E09546F7-E2A6-6F42-2B1E-19DBB0E6D79A}"/>
              </a:ext>
            </a:extLst>
          </p:cNvPr>
          <p:cNvSpPr txBox="1"/>
          <p:nvPr/>
        </p:nvSpPr>
        <p:spPr>
          <a:xfrm>
            <a:off x="1191801" y="2075523"/>
            <a:ext cx="10477685" cy="4196020"/>
          </a:xfrm>
          <a:prstGeom prst="rect">
            <a:avLst/>
          </a:prstGeom>
          <a:solidFill>
            <a:schemeClr val="bg1">
              <a:lumMod val="95000"/>
            </a:schemeClr>
          </a:solidFill>
        </p:spPr>
        <p:txBody>
          <a:bodyPr wrap="square">
            <a:spAutoFit/>
          </a:bodyPr>
          <a:lstStyle/>
          <a:p>
            <a:pPr>
              <a:lnSpc>
                <a:spcPts val="2025"/>
              </a:lnSpc>
              <a:buNone/>
            </a:pPr>
            <a:r>
              <a:rPr lang="en-US">
                <a:solidFill>
                  <a:srgbClr val="795E26"/>
                </a:solidFill>
                <a:latin typeface="Menlo" panose="020B0609030804020204" pitchFamily="49" charset="0"/>
              </a:rPr>
              <a:t>@tool</a:t>
            </a:r>
            <a:endParaRPr lang="en-US">
              <a:solidFill>
                <a:srgbClr val="000000"/>
              </a:solidFill>
              <a:latin typeface="Menlo" panose="020B0609030804020204" pitchFamily="49" charset="0"/>
            </a:endParaRPr>
          </a:p>
          <a:p>
            <a:pPr>
              <a:lnSpc>
                <a:spcPts val="2025"/>
              </a:lnSpc>
              <a:buNone/>
            </a:pPr>
            <a:r>
              <a:rPr lang="en-US">
                <a:solidFill>
                  <a:srgbClr val="0000FF"/>
                </a:solidFill>
                <a:latin typeface="Menlo" panose="020B0609030804020204" pitchFamily="49" charset="0"/>
              </a:rPr>
              <a:t>def</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get_activities</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city</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date</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 -&gt; </a:t>
            </a:r>
            <a:r>
              <a:rPr lang="en-US">
                <a:solidFill>
                  <a:srgbClr val="267F99"/>
                </a:solidFill>
                <a:latin typeface="Menlo" panose="020B0609030804020204" pitchFamily="49" charset="0"/>
              </a:rPr>
              <a:t>list</a:t>
            </a:r>
            <a:r>
              <a:rPr lang="en-US">
                <a:solidFill>
                  <a:srgbClr val="000000"/>
                </a:solidFill>
                <a:latin typeface="Menlo" panose="020B0609030804020204" pitchFamily="49" charset="0"/>
              </a:rPr>
              <a:t>:</a:t>
            </a:r>
          </a:p>
          <a:p>
            <a:pPr>
              <a:lnSpc>
                <a:spcPts val="2025"/>
              </a:lnSpc>
              <a:buNone/>
            </a:pPr>
            <a:r>
              <a:rPr lang="en-US">
                <a:solidFill>
                  <a:srgbClr val="A31515"/>
                </a:solidFill>
                <a:latin typeface="Menlo" panose="020B0609030804020204" pitchFamily="49" charset="0"/>
              </a:rPr>
              <a:t>  """Returns a list of activities for a given city and date."""</a:t>
            </a:r>
            <a:endParaRPr lang="en-US">
              <a:solidFill>
                <a:srgbClr val="000000"/>
              </a:solidFill>
              <a:latin typeface="Menlo" panose="020B0609030804020204" pitchFamily="49" charset="0"/>
            </a:endParaRPr>
          </a:p>
          <a:p>
            <a:pPr>
              <a:lnSpc>
                <a:spcPts val="2025"/>
              </a:lnSpc>
              <a:buNone/>
            </a:pPr>
            <a:r>
              <a:rPr lang="en-US">
                <a:solidFill>
                  <a:srgbClr val="AF00DB"/>
                </a:solidFill>
                <a:latin typeface="Menlo" panose="020B0609030804020204" pitchFamily="49" charset="0"/>
              </a:rPr>
              <a:t>  return</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"name"</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"Hiking"</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"location"</a:t>
            </a: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city</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"name"</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"Beach"</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"location"</a:t>
            </a: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city</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"name"</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"Museum"</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"location"</a:t>
            </a: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city</a:t>
            </a:r>
            <a:r>
              <a:rPr lang="en-US">
                <a:solidFill>
                  <a:srgbClr val="000000"/>
                </a:solidFill>
                <a:latin typeface="Menlo" panose="020B0609030804020204" pitchFamily="49" charset="0"/>
              </a:rPr>
              <a:t>}]</a:t>
            </a:r>
          </a:p>
          <a:p>
            <a:pPr>
              <a:lnSpc>
                <a:spcPts val="2025"/>
              </a:lnSpc>
              <a:buNone/>
            </a:pPr>
            <a:endParaRPr lang="en-US">
              <a:solidFill>
                <a:srgbClr val="000000"/>
              </a:solidFill>
              <a:latin typeface="Menlo" panose="020B0609030804020204" pitchFamily="49" charset="0"/>
            </a:endParaRPr>
          </a:p>
          <a:p>
            <a:pPr>
              <a:lnSpc>
                <a:spcPts val="2025"/>
              </a:lnSpc>
            </a:pPr>
            <a:r>
              <a:rPr lang="en-US">
                <a:solidFill>
                  <a:srgbClr val="008000"/>
                </a:solidFill>
                <a:latin typeface="Menlo" panose="020B0609030804020204" pitchFamily="49" charset="0"/>
              </a:rPr>
              <a:t># more tools</a:t>
            </a:r>
            <a:endParaRPr lang="en-US">
              <a:solidFill>
                <a:srgbClr val="000000"/>
              </a:solidFill>
              <a:latin typeface="Menlo" panose="020B0609030804020204" pitchFamily="49" charset="0"/>
            </a:endParaRPr>
          </a:p>
          <a:p>
            <a:pPr>
              <a:lnSpc>
                <a:spcPts val="2025"/>
              </a:lnSpc>
              <a:buNone/>
            </a:pPr>
            <a:r>
              <a:rPr lang="en-US">
                <a:solidFill>
                  <a:srgbClr val="001080"/>
                </a:solidFill>
                <a:latin typeface="Menlo" panose="020B0609030804020204" pitchFamily="49" charset="0"/>
              </a:rPr>
              <a:t>agent</a:t>
            </a:r>
            <a:r>
              <a:rPr lang="en-US">
                <a:solidFill>
                  <a:srgbClr val="000000"/>
                </a:solidFill>
                <a:latin typeface="Menlo" panose="020B0609030804020204" pitchFamily="49" charset="0"/>
              </a:rPr>
              <a:t> = </a:t>
            </a:r>
            <a:r>
              <a:rPr lang="en-US">
                <a:solidFill>
                  <a:srgbClr val="795E26"/>
                </a:solidFill>
                <a:latin typeface="Menlo" panose="020B0609030804020204" pitchFamily="49" charset="0"/>
              </a:rPr>
              <a:t>create_agent</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model</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model</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prompt</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"You help users plan their weekends and choose the best activities for the given weather. If an activity would be unpleasant in the weather, don't suggest it. Include the date of the weekend in your response."</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tools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get_weather</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get_activities</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get_current_date</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a:t>
            </a:r>
          </a:p>
        </p:txBody>
      </p:sp>
      <p:sp>
        <p:nvSpPr>
          <p:cNvPr id="10" name="TextBox 9">
            <a:extLst>
              <a:ext uri="{FF2B5EF4-FFF2-40B4-BE49-F238E27FC236}">
                <a16:creationId xmlns:a16="http://schemas.microsoft.com/office/drawing/2014/main" id="{8C8824A4-4E6B-B264-13FC-98AC1914F76B}"/>
              </a:ext>
            </a:extLst>
          </p:cNvPr>
          <p:cNvSpPr txBox="1"/>
          <p:nvPr/>
        </p:nvSpPr>
        <p:spPr>
          <a:xfrm>
            <a:off x="1191801" y="1632259"/>
            <a:ext cx="10771597" cy="369332"/>
          </a:xfrm>
          <a:prstGeom prst="rect">
            <a:avLst/>
          </a:prstGeom>
          <a:noFill/>
        </p:spPr>
        <p:txBody>
          <a:bodyPr wrap="square" lIns="0" tIns="0" rIns="0" bIns="0" rtlCol="0">
            <a:spAutoFit/>
          </a:bodyPr>
          <a:lstStyle/>
          <a:p>
            <a:pPr algn="l"/>
            <a:r>
              <a:rPr lang="en-US" sz="2400" err="1"/>
              <a:t>Define new tools using </a:t>
            </a:r>
            <a:r>
              <a:rPr lang="en-US" sz="2300" b="1" err="1">
                <a:latin typeface="Menlo" panose="020B0609030804020204" pitchFamily="49" charset="0"/>
                <a:ea typeface="Menlo" panose="020B0609030804020204" pitchFamily="49" charset="0"/>
                <a:cs typeface="Menlo" panose="020B0609030804020204" pitchFamily="49" charset="0"/>
              </a:rPr>
              <a:t>@tool </a:t>
            </a:r>
            <a:r>
              <a:rPr lang="en-US" sz="2400" err="1"/>
              <a:t>decorator and </a:t>
            </a:r>
            <a:r>
              <a:rPr lang="en-US" sz="2300" b="1" err="1">
                <a:latin typeface="Menlo" panose="020B0609030804020204" pitchFamily="49" charset="0"/>
                <a:ea typeface="Menlo" panose="020B0609030804020204" pitchFamily="49" charset="0"/>
                <a:cs typeface="Menlo" panose="020B0609030804020204" pitchFamily="49" charset="0"/>
              </a:rPr>
              <a:t>tools</a:t>
            </a:r>
            <a:r>
              <a:rPr lang="en-US" sz="2400" err="1"/>
              <a:t> argument:</a:t>
            </a:r>
          </a:p>
        </p:txBody>
      </p:sp>
      <p:sp>
        <p:nvSpPr>
          <p:cNvPr id="3" name="TextBox 2">
            <a:extLst>
              <a:ext uri="{FF2B5EF4-FFF2-40B4-BE49-F238E27FC236}">
                <a16:creationId xmlns:a16="http://schemas.microsoft.com/office/drawing/2014/main" id="{56A4172F-1CE2-A8AD-8CBC-5E80E48A5C83}"/>
              </a:ext>
            </a:extLst>
          </p:cNvPr>
          <p:cNvSpPr txBox="1"/>
          <p:nvPr/>
        </p:nvSpPr>
        <p:spPr>
          <a:xfrm>
            <a:off x="1191801" y="6399742"/>
            <a:ext cx="3868560" cy="307777"/>
          </a:xfrm>
          <a:prstGeom prst="rect">
            <a:avLst/>
          </a:prstGeom>
          <a:noFill/>
        </p:spPr>
        <p:txBody>
          <a:bodyPr wrap="none" lIns="0" tIns="0" rIns="0" bIns="0" rtlCol="0">
            <a:spAutoFit/>
          </a:bodyPr>
          <a:lstStyle/>
          <a:p>
            <a:pPr algn="l"/>
            <a:r>
              <a:rPr lang="en-US" sz="2000" err="1"/>
              <a:t>Full example: </a:t>
            </a:r>
            <a:r>
              <a:rPr lang="en-US" sz="2000" err="1">
                <a:hlinkClick r:id="rId2"/>
              </a:rPr>
              <a:t>langchainv1_tools.py</a:t>
            </a:r>
            <a:endParaRPr lang="en-US" sz="2000" err="1"/>
          </a:p>
        </p:txBody>
      </p:sp>
      <p:sp>
        <p:nvSpPr>
          <p:cNvPr id="5" name="TextBox 4">
            <a:extLst>
              <a:ext uri="{FF2B5EF4-FFF2-40B4-BE49-F238E27FC236}">
                <a16:creationId xmlns:a16="http://schemas.microsoft.com/office/drawing/2014/main" id="{D5926B56-F7D7-F31E-DBB2-B60CCC8277FA}"/>
              </a:ext>
            </a:extLst>
          </p:cNvPr>
          <p:cNvSpPr txBox="1"/>
          <p:nvPr/>
        </p:nvSpPr>
        <p:spPr>
          <a:xfrm>
            <a:off x="1132792" y="227425"/>
            <a:ext cx="2350147"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langchain v1</a:t>
            </a:r>
          </a:p>
        </p:txBody>
      </p:sp>
    </p:spTree>
    <p:extLst>
      <p:ext uri="{BB962C8B-B14F-4D97-AF65-F5344CB8AC3E}">
        <p14:creationId xmlns:p14="http://schemas.microsoft.com/office/powerpoint/2010/main" val="1026971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B3D8FB2-0110-D2C6-29DD-AC291D7945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060E60-C3D2-42DE-B573-35CDCEDB13BF}"/>
              </a:ext>
            </a:extLst>
          </p:cNvPr>
          <p:cNvSpPr>
            <a:spLocks noGrp="1"/>
          </p:cNvSpPr>
          <p:nvPr>
            <p:ph type="title"/>
          </p:nvPr>
        </p:nvSpPr>
        <p:spPr>
          <a:xfrm>
            <a:off x="1049415" y="458258"/>
            <a:ext cx="11916571" cy="1325563"/>
          </a:xfrm>
        </p:spPr>
        <p:txBody>
          <a:bodyPr/>
          <a:lstStyle/>
          <a:p>
            <a:r>
              <a:rPr lang="en-US"/>
              <a:t>Supervisor agent with sub-agents</a:t>
            </a:r>
          </a:p>
        </p:txBody>
      </p:sp>
      <p:cxnSp>
        <p:nvCxnSpPr>
          <p:cNvPr id="8" name="Straight Arrow Connector 7">
            <a:extLst>
              <a:ext uri="{FF2B5EF4-FFF2-40B4-BE49-F238E27FC236}">
                <a16:creationId xmlns:a16="http://schemas.microsoft.com/office/drawing/2014/main" id="{A02036FF-6696-6AFB-D1BE-98F2BBD31195}"/>
              </a:ext>
            </a:extLst>
          </p:cNvPr>
          <p:cNvCxnSpPr>
            <a:cxnSpLocks/>
          </p:cNvCxnSpPr>
          <p:nvPr/>
        </p:nvCxnSpPr>
        <p:spPr>
          <a:xfrm flipH="1">
            <a:off x="1704865" y="3656514"/>
            <a:ext cx="1157273" cy="9641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8F6A22-E26E-9B65-5042-3906C9C72DA2}"/>
              </a:ext>
            </a:extLst>
          </p:cNvPr>
          <p:cNvSpPr txBox="1"/>
          <p:nvPr/>
        </p:nvSpPr>
        <p:spPr>
          <a:xfrm>
            <a:off x="1194372" y="1560583"/>
            <a:ext cx="10170314" cy="738664"/>
          </a:xfrm>
          <a:prstGeom prst="rect">
            <a:avLst/>
          </a:prstGeom>
          <a:noFill/>
        </p:spPr>
        <p:txBody>
          <a:bodyPr wrap="square" lIns="0" tIns="0" rIns="0" bIns="0" rtlCol="0">
            <a:spAutoFit/>
          </a:bodyPr>
          <a:lstStyle/>
          <a:p>
            <a:pPr algn="l"/>
            <a:r>
              <a:rPr lang="en-US" sz="2400" err="1"/>
              <a:t>The </a:t>
            </a:r>
            <a:r>
              <a:rPr lang="en-US" sz="2400" b="1" err="1"/>
              <a:t>supervisor</a:t>
            </a:r>
            <a:r>
              <a:rPr lang="en-US" sz="2400" err="1"/>
              <a:t> agent decides which </a:t>
            </a:r>
            <a:r>
              <a:rPr lang="en-US" sz="2400" b="1" err="1"/>
              <a:t>specialist</a:t>
            </a:r>
            <a:r>
              <a:rPr lang="en-US" sz="2400" err="1"/>
              <a:t> agents should handle a task.</a:t>
            </a:r>
          </a:p>
          <a:p>
            <a:pPr algn="l"/>
            <a:r>
              <a:rPr lang="en-US" sz="2400" err="1"/>
              <a:t>Each agent may still have associated tools to call.</a:t>
            </a:r>
          </a:p>
        </p:txBody>
      </p:sp>
      <p:sp>
        <p:nvSpPr>
          <p:cNvPr id="22" name="Rectangle 21">
            <a:extLst>
              <a:ext uri="{FF2B5EF4-FFF2-40B4-BE49-F238E27FC236}">
                <a16:creationId xmlns:a16="http://schemas.microsoft.com/office/drawing/2014/main" id="{19C5F356-C064-A5AD-28B1-734B0F8B4B39}"/>
              </a:ext>
            </a:extLst>
          </p:cNvPr>
          <p:cNvSpPr/>
          <p:nvPr/>
        </p:nvSpPr>
        <p:spPr bwMode="auto">
          <a:xfrm>
            <a:off x="1732439" y="2967457"/>
            <a:ext cx="2634933" cy="686429"/>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Supervisor Agent</a:t>
            </a:r>
          </a:p>
        </p:txBody>
      </p:sp>
      <p:sp>
        <p:nvSpPr>
          <p:cNvPr id="32" name="TextBox 31">
            <a:extLst>
              <a:ext uri="{FF2B5EF4-FFF2-40B4-BE49-F238E27FC236}">
                <a16:creationId xmlns:a16="http://schemas.microsoft.com/office/drawing/2014/main" id="{C8A8DC03-4246-D168-1850-9B65A4929C31}"/>
              </a:ext>
            </a:extLst>
          </p:cNvPr>
          <p:cNvSpPr txBox="1"/>
          <p:nvPr/>
        </p:nvSpPr>
        <p:spPr>
          <a:xfrm>
            <a:off x="1194372" y="5829286"/>
            <a:ext cx="3882748" cy="369332"/>
          </a:xfrm>
          <a:prstGeom prst="rect">
            <a:avLst/>
          </a:prstGeom>
          <a:noFill/>
        </p:spPr>
        <p:txBody>
          <a:bodyPr wrap="square" lIns="0" tIns="0" rIns="0" bIns="0" rtlCol="0">
            <a:spAutoFit/>
          </a:bodyPr>
          <a:lstStyle/>
          <a:p>
            <a:pPr algn="ctr"/>
            <a:r>
              <a:rPr lang="en-US" sz="2400" err="1"/>
              <a:t>General architecture</a:t>
            </a:r>
          </a:p>
        </p:txBody>
      </p:sp>
      <p:cxnSp>
        <p:nvCxnSpPr>
          <p:cNvPr id="38" name="Straight Arrow Connector 37">
            <a:extLst>
              <a:ext uri="{FF2B5EF4-FFF2-40B4-BE49-F238E27FC236}">
                <a16:creationId xmlns:a16="http://schemas.microsoft.com/office/drawing/2014/main" id="{BD0221A6-4D9C-7D8A-1999-394BC32F5C31}"/>
              </a:ext>
            </a:extLst>
          </p:cNvPr>
          <p:cNvCxnSpPr>
            <a:cxnSpLocks/>
            <a:stCxn id="22" idx="2"/>
            <a:endCxn id="5" idx="0"/>
          </p:cNvCxnSpPr>
          <p:nvPr/>
        </p:nvCxnSpPr>
        <p:spPr>
          <a:xfrm flipH="1">
            <a:off x="1904121" y="3653886"/>
            <a:ext cx="1145785" cy="994738"/>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E2581FA-40EC-58DD-96DD-E543AE89A6E5}"/>
              </a:ext>
            </a:extLst>
          </p:cNvPr>
          <p:cNvCxnSpPr>
            <a:cxnSpLocks/>
          </p:cNvCxnSpPr>
          <p:nvPr/>
        </p:nvCxnSpPr>
        <p:spPr>
          <a:xfrm>
            <a:off x="3207507" y="3675282"/>
            <a:ext cx="988027" cy="102927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1CF5B66-5C1A-D14F-95D4-B56E513FDC4F}"/>
              </a:ext>
            </a:extLst>
          </p:cNvPr>
          <p:cNvCxnSpPr>
            <a:cxnSpLocks/>
          </p:cNvCxnSpPr>
          <p:nvPr/>
        </p:nvCxnSpPr>
        <p:spPr>
          <a:xfrm>
            <a:off x="3371649" y="3667212"/>
            <a:ext cx="1068485" cy="1013436"/>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A938DC8-C9A3-0DFD-03AA-F5448A69805F}"/>
              </a:ext>
            </a:extLst>
          </p:cNvPr>
          <p:cNvSpPr/>
          <p:nvPr/>
        </p:nvSpPr>
        <p:spPr bwMode="auto">
          <a:xfrm>
            <a:off x="1194372" y="4648624"/>
            <a:ext cx="1419497" cy="686429"/>
          </a:xfrm>
          <a:prstGeom prst="rect">
            <a:avLst/>
          </a:prstGeom>
          <a:solidFill>
            <a:schemeClr val="accent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Agent A</a:t>
            </a:r>
          </a:p>
        </p:txBody>
      </p:sp>
      <p:sp>
        <p:nvSpPr>
          <p:cNvPr id="6" name="Rectangle 5">
            <a:extLst>
              <a:ext uri="{FF2B5EF4-FFF2-40B4-BE49-F238E27FC236}">
                <a16:creationId xmlns:a16="http://schemas.microsoft.com/office/drawing/2014/main" id="{6CEA8604-AC70-31F0-02D7-707CB0452CDF}"/>
              </a:ext>
            </a:extLst>
          </p:cNvPr>
          <p:cNvSpPr/>
          <p:nvPr/>
        </p:nvSpPr>
        <p:spPr bwMode="auto">
          <a:xfrm>
            <a:off x="3657623" y="4672578"/>
            <a:ext cx="1419497" cy="686429"/>
          </a:xfrm>
          <a:prstGeom prst="rect">
            <a:avLst/>
          </a:prstGeom>
          <a:solidFill>
            <a:schemeClr val="accent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Agent B</a:t>
            </a:r>
          </a:p>
        </p:txBody>
      </p:sp>
      <p:sp>
        <p:nvSpPr>
          <p:cNvPr id="7" name="TextBox 6">
            <a:extLst>
              <a:ext uri="{FF2B5EF4-FFF2-40B4-BE49-F238E27FC236}">
                <a16:creationId xmlns:a16="http://schemas.microsoft.com/office/drawing/2014/main" id="{1080E39B-B9EB-07DA-77AB-0463A076FA3C}"/>
              </a:ext>
            </a:extLst>
          </p:cNvPr>
          <p:cNvSpPr txBox="1"/>
          <p:nvPr/>
        </p:nvSpPr>
        <p:spPr>
          <a:xfrm>
            <a:off x="1137935" y="416254"/>
            <a:ext cx="6518952" cy="369332"/>
          </a:xfrm>
          <a:prstGeom prst="rect">
            <a:avLst/>
          </a:prstGeom>
          <a:noFill/>
        </p:spPr>
        <p:txBody>
          <a:bodyPr wrap="square">
            <a:spAutoFit/>
          </a:bodyPr>
          <a:lstStyle/>
          <a:p>
            <a:r>
              <a:rPr lang="en-US"/>
              <a:t>Agent architecture: </a:t>
            </a:r>
          </a:p>
        </p:txBody>
      </p:sp>
      <p:cxnSp>
        <p:nvCxnSpPr>
          <p:cNvPr id="3" name="Straight Arrow Connector 2">
            <a:extLst>
              <a:ext uri="{FF2B5EF4-FFF2-40B4-BE49-F238E27FC236}">
                <a16:creationId xmlns:a16="http://schemas.microsoft.com/office/drawing/2014/main" id="{0999941A-8581-7158-1188-839F3A92B886}"/>
              </a:ext>
            </a:extLst>
          </p:cNvPr>
          <p:cNvCxnSpPr>
            <a:cxnSpLocks/>
          </p:cNvCxnSpPr>
          <p:nvPr/>
        </p:nvCxnSpPr>
        <p:spPr>
          <a:xfrm flipH="1">
            <a:off x="7457186" y="3498760"/>
            <a:ext cx="1157273" cy="964153"/>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B3F6A7F-8E34-A4B0-2254-62C7C18E87E0}"/>
              </a:ext>
            </a:extLst>
          </p:cNvPr>
          <p:cNvSpPr/>
          <p:nvPr/>
        </p:nvSpPr>
        <p:spPr bwMode="auto">
          <a:xfrm>
            <a:off x="7484760" y="2809703"/>
            <a:ext cx="2634933" cy="686429"/>
          </a:xfrm>
          <a:prstGeom prst="rect">
            <a:avLst/>
          </a:prstGeom>
          <a:solidFill>
            <a:schemeClr val="accent4"/>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200" b="1" err="1">
                <a:solidFill>
                  <a:schemeClr val="bg1"/>
                </a:solidFill>
                <a:ea typeface="Segoe UI" pitchFamily="34" charset="0"/>
                <a:cs typeface="Segoe UI" pitchFamily="34" charset="0"/>
              </a:rPr>
              <a:t>Supervisor Agent</a:t>
            </a:r>
          </a:p>
        </p:txBody>
      </p:sp>
      <p:cxnSp>
        <p:nvCxnSpPr>
          <p:cNvPr id="9" name="Straight Arrow Connector 8">
            <a:extLst>
              <a:ext uri="{FF2B5EF4-FFF2-40B4-BE49-F238E27FC236}">
                <a16:creationId xmlns:a16="http://schemas.microsoft.com/office/drawing/2014/main" id="{4C15877D-7B58-4950-0A53-575ABD58B346}"/>
              </a:ext>
            </a:extLst>
          </p:cNvPr>
          <p:cNvCxnSpPr>
            <a:cxnSpLocks/>
            <a:stCxn id="4" idx="2"/>
          </p:cNvCxnSpPr>
          <p:nvPr/>
        </p:nvCxnSpPr>
        <p:spPr>
          <a:xfrm flipH="1">
            <a:off x="7656887" y="3496132"/>
            <a:ext cx="1145340" cy="964153"/>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E0A435-3304-5657-F494-48491C0D4E30}"/>
              </a:ext>
            </a:extLst>
          </p:cNvPr>
          <p:cNvCxnSpPr>
            <a:cxnSpLocks/>
          </p:cNvCxnSpPr>
          <p:nvPr/>
        </p:nvCxnSpPr>
        <p:spPr>
          <a:xfrm>
            <a:off x="8959828" y="3517528"/>
            <a:ext cx="988027" cy="102927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1850581-5F37-8BE4-285E-AB04DD304808}"/>
              </a:ext>
            </a:extLst>
          </p:cNvPr>
          <p:cNvCxnSpPr>
            <a:cxnSpLocks/>
          </p:cNvCxnSpPr>
          <p:nvPr/>
        </p:nvCxnSpPr>
        <p:spPr>
          <a:xfrm>
            <a:off x="9123970" y="3509458"/>
            <a:ext cx="1068485" cy="1013436"/>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49BFA0-4F5C-4E68-DBB1-D326F988E744}"/>
              </a:ext>
            </a:extLst>
          </p:cNvPr>
          <p:cNvSpPr/>
          <p:nvPr/>
        </p:nvSpPr>
        <p:spPr bwMode="auto">
          <a:xfrm>
            <a:off x="6391564" y="4490870"/>
            <a:ext cx="2323663" cy="868137"/>
          </a:xfrm>
          <a:prstGeom prst="rect">
            <a:avLst/>
          </a:prstGeom>
          <a:solidFill>
            <a:schemeClr val="accent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Weekend Planning Agent</a:t>
            </a:r>
          </a:p>
        </p:txBody>
      </p:sp>
      <p:sp>
        <p:nvSpPr>
          <p:cNvPr id="13" name="Rectangle 12">
            <a:extLst>
              <a:ext uri="{FF2B5EF4-FFF2-40B4-BE49-F238E27FC236}">
                <a16:creationId xmlns:a16="http://schemas.microsoft.com/office/drawing/2014/main" id="{27D4E35A-0051-304D-B5FE-9A42640E1FE4}"/>
              </a:ext>
            </a:extLst>
          </p:cNvPr>
          <p:cNvSpPr/>
          <p:nvPr/>
        </p:nvSpPr>
        <p:spPr bwMode="auto">
          <a:xfrm>
            <a:off x="9409944" y="4514824"/>
            <a:ext cx="2117038" cy="868137"/>
          </a:xfrm>
          <a:prstGeom prst="rect">
            <a:avLst/>
          </a:prstGeom>
          <a:solidFill>
            <a:schemeClr val="accent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err="1">
                <a:solidFill>
                  <a:schemeClr val="bg1"/>
                </a:solidFill>
                <a:ea typeface="Segoe UI" pitchFamily="34" charset="0"/>
                <a:cs typeface="Segoe UI" pitchFamily="34" charset="0"/>
              </a:rPr>
              <a:t>Meal </a:t>
            </a:r>
          </a:p>
          <a:p>
            <a:pPr algn="ctr" defTabSz="932472" fontAlgn="base">
              <a:spcBef>
                <a:spcPct val="0"/>
              </a:spcBef>
              <a:spcAft>
                <a:spcPct val="0"/>
              </a:spcAft>
            </a:pPr>
            <a:r>
              <a:rPr lang="en-US" sz="2000" b="1" err="1">
                <a:solidFill>
                  <a:schemeClr val="bg1"/>
                </a:solidFill>
                <a:ea typeface="Segoe UI" pitchFamily="34" charset="0"/>
                <a:cs typeface="Segoe UI" pitchFamily="34" charset="0"/>
              </a:rPr>
              <a:t>Planning Agent</a:t>
            </a:r>
          </a:p>
        </p:txBody>
      </p:sp>
      <p:sp>
        <p:nvSpPr>
          <p:cNvPr id="29" name="Oval 28">
            <a:extLst>
              <a:ext uri="{FF2B5EF4-FFF2-40B4-BE49-F238E27FC236}">
                <a16:creationId xmlns:a16="http://schemas.microsoft.com/office/drawing/2014/main" id="{0EC1ED11-1060-5D9D-00AE-B0E05973DAC3}"/>
              </a:ext>
            </a:extLst>
          </p:cNvPr>
          <p:cNvSpPr/>
          <p:nvPr/>
        </p:nvSpPr>
        <p:spPr bwMode="auto">
          <a:xfrm>
            <a:off x="10579460" y="5579883"/>
            <a:ext cx="1416864" cy="8681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Check Fridge</a:t>
            </a:r>
          </a:p>
        </p:txBody>
      </p:sp>
      <p:sp>
        <p:nvSpPr>
          <p:cNvPr id="30" name="Oval 29">
            <a:extLst>
              <a:ext uri="{FF2B5EF4-FFF2-40B4-BE49-F238E27FC236}">
                <a16:creationId xmlns:a16="http://schemas.microsoft.com/office/drawing/2014/main" id="{291F48FB-BF12-8E63-E123-2EA0138B6E2F}"/>
              </a:ext>
            </a:extLst>
          </p:cNvPr>
          <p:cNvSpPr/>
          <p:nvPr/>
        </p:nvSpPr>
        <p:spPr bwMode="auto">
          <a:xfrm>
            <a:off x="8907422" y="5579883"/>
            <a:ext cx="1501579" cy="8681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Search Recipes</a:t>
            </a:r>
          </a:p>
        </p:txBody>
      </p:sp>
      <p:cxnSp>
        <p:nvCxnSpPr>
          <p:cNvPr id="36" name="Straight Arrow Connector 35">
            <a:extLst>
              <a:ext uri="{FF2B5EF4-FFF2-40B4-BE49-F238E27FC236}">
                <a16:creationId xmlns:a16="http://schemas.microsoft.com/office/drawing/2014/main" id="{73802604-62CB-B389-F3C8-EE071DF70AA0}"/>
              </a:ext>
            </a:extLst>
          </p:cNvPr>
          <p:cNvCxnSpPr>
            <a:cxnSpLocks/>
          </p:cNvCxnSpPr>
          <p:nvPr/>
        </p:nvCxnSpPr>
        <p:spPr>
          <a:xfrm flipH="1">
            <a:off x="9694695" y="5382961"/>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1FB0490-323E-EF27-9B6A-F489EDE6C0EC}"/>
              </a:ext>
            </a:extLst>
          </p:cNvPr>
          <p:cNvCxnSpPr>
            <a:cxnSpLocks/>
          </p:cNvCxnSpPr>
          <p:nvPr/>
        </p:nvCxnSpPr>
        <p:spPr>
          <a:xfrm flipH="1">
            <a:off x="9892330" y="5386306"/>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68E5402-F610-E29F-BF5D-6534FDDC3BC6}"/>
              </a:ext>
            </a:extLst>
          </p:cNvPr>
          <p:cNvCxnSpPr>
            <a:cxnSpLocks/>
          </p:cNvCxnSpPr>
          <p:nvPr/>
        </p:nvCxnSpPr>
        <p:spPr>
          <a:xfrm>
            <a:off x="10722498" y="5402886"/>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677524A-6C94-DCD8-5816-BF95ECC084CB}"/>
              </a:ext>
            </a:extLst>
          </p:cNvPr>
          <p:cNvCxnSpPr>
            <a:cxnSpLocks/>
          </p:cNvCxnSpPr>
          <p:nvPr/>
        </p:nvCxnSpPr>
        <p:spPr>
          <a:xfrm>
            <a:off x="10920133" y="5396995"/>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106488C5-57BD-6849-3B32-FE2E79F346C7}"/>
              </a:ext>
            </a:extLst>
          </p:cNvPr>
          <p:cNvSpPr/>
          <p:nvPr/>
        </p:nvSpPr>
        <p:spPr bwMode="auto">
          <a:xfrm>
            <a:off x="7300648" y="5573609"/>
            <a:ext cx="1501579" cy="8681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Check Weather</a:t>
            </a:r>
          </a:p>
        </p:txBody>
      </p:sp>
      <p:sp>
        <p:nvSpPr>
          <p:cNvPr id="52" name="Oval 51">
            <a:extLst>
              <a:ext uri="{FF2B5EF4-FFF2-40B4-BE49-F238E27FC236}">
                <a16:creationId xmlns:a16="http://schemas.microsoft.com/office/drawing/2014/main" id="{50B7FF6E-0E25-528A-CE10-1ABCB74C49AD}"/>
              </a:ext>
            </a:extLst>
          </p:cNvPr>
          <p:cNvSpPr/>
          <p:nvPr/>
        </p:nvSpPr>
        <p:spPr bwMode="auto">
          <a:xfrm>
            <a:off x="5595795" y="5573609"/>
            <a:ext cx="1619110" cy="8681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err="1">
                <a:solidFill>
                  <a:schemeClr val="bg1"/>
                </a:solidFill>
                <a:ea typeface="Segoe UI" pitchFamily="34" charset="0"/>
                <a:cs typeface="Segoe UI" pitchFamily="34" charset="0"/>
              </a:rPr>
              <a:t>Search Activities</a:t>
            </a:r>
          </a:p>
        </p:txBody>
      </p:sp>
      <p:cxnSp>
        <p:nvCxnSpPr>
          <p:cNvPr id="53" name="Straight Arrow Connector 52">
            <a:extLst>
              <a:ext uri="{FF2B5EF4-FFF2-40B4-BE49-F238E27FC236}">
                <a16:creationId xmlns:a16="http://schemas.microsoft.com/office/drawing/2014/main" id="{F4F5E20F-CED5-9AB2-8E9D-8F59931630C5}"/>
              </a:ext>
            </a:extLst>
          </p:cNvPr>
          <p:cNvCxnSpPr>
            <a:cxnSpLocks/>
          </p:cNvCxnSpPr>
          <p:nvPr/>
        </p:nvCxnSpPr>
        <p:spPr>
          <a:xfrm flipH="1">
            <a:off x="6500598" y="5376687"/>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9684AA8-46C6-B086-71DC-0B08510FE1D7}"/>
              </a:ext>
            </a:extLst>
          </p:cNvPr>
          <p:cNvCxnSpPr>
            <a:cxnSpLocks/>
          </p:cNvCxnSpPr>
          <p:nvPr/>
        </p:nvCxnSpPr>
        <p:spPr>
          <a:xfrm flipH="1">
            <a:off x="6698233" y="5380032"/>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0255361-9C38-E94D-B58D-641405FCFD13}"/>
              </a:ext>
            </a:extLst>
          </p:cNvPr>
          <p:cNvCxnSpPr>
            <a:cxnSpLocks/>
          </p:cNvCxnSpPr>
          <p:nvPr/>
        </p:nvCxnSpPr>
        <p:spPr>
          <a:xfrm>
            <a:off x="7528401" y="5396612"/>
            <a:ext cx="281376" cy="216847"/>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DF7045A-0FA2-28F4-9A98-8BDFB3FCF59D}"/>
              </a:ext>
            </a:extLst>
          </p:cNvPr>
          <p:cNvCxnSpPr>
            <a:cxnSpLocks/>
          </p:cNvCxnSpPr>
          <p:nvPr/>
        </p:nvCxnSpPr>
        <p:spPr>
          <a:xfrm>
            <a:off x="7726036" y="5390721"/>
            <a:ext cx="222125" cy="19357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270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3FA459-1470-428B-7925-113CEEA10A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DC2CF4-C7A9-E45D-02B2-5ED58553DAEC}"/>
              </a:ext>
            </a:extLst>
          </p:cNvPr>
          <p:cNvSpPr>
            <a:spLocks noGrp="1"/>
          </p:cNvSpPr>
          <p:nvPr>
            <p:ph type="title"/>
          </p:nvPr>
        </p:nvSpPr>
        <p:spPr>
          <a:xfrm>
            <a:off x="1049416" y="458258"/>
            <a:ext cx="10620069" cy="1325563"/>
          </a:xfrm>
        </p:spPr>
        <p:txBody>
          <a:bodyPr/>
          <a:lstStyle/>
          <a:p>
            <a:r>
              <a:rPr lang="en-US"/>
              <a:t>The most basic "agent"</a:t>
            </a:r>
          </a:p>
        </p:txBody>
      </p:sp>
      <p:sp>
        <p:nvSpPr>
          <p:cNvPr id="8" name="TextBox 7">
            <a:extLst>
              <a:ext uri="{FF2B5EF4-FFF2-40B4-BE49-F238E27FC236}">
                <a16:creationId xmlns:a16="http://schemas.microsoft.com/office/drawing/2014/main" id="{DB4E63C8-5554-FB50-EFCB-1B64596AFFA0}"/>
              </a:ext>
            </a:extLst>
          </p:cNvPr>
          <p:cNvSpPr txBox="1"/>
          <p:nvPr/>
        </p:nvSpPr>
        <p:spPr>
          <a:xfrm>
            <a:off x="1235534" y="1609160"/>
            <a:ext cx="10620069" cy="3960058"/>
          </a:xfrm>
          <a:prstGeom prst="rect">
            <a:avLst/>
          </a:prstGeom>
          <a:solidFill>
            <a:schemeClr val="bg1">
              <a:lumMod val="95000"/>
            </a:schemeClr>
          </a:solidFill>
        </p:spPr>
        <p:txBody>
          <a:bodyPr wrap="square">
            <a:spAutoFit/>
          </a:bodyPr>
          <a:lstStyle/>
          <a:p>
            <a:pPr>
              <a:lnSpc>
                <a:spcPts val="2025"/>
              </a:lnSpc>
              <a:buNone/>
            </a:pPr>
            <a:r>
              <a:rPr lang="en-US">
                <a:solidFill>
                  <a:srgbClr val="AF00DB"/>
                </a:solidFill>
                <a:latin typeface="Menlo" panose="020B0609030804020204" pitchFamily="49" charset="0"/>
              </a:rPr>
              <a:t>from</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langchain</a:t>
            </a:r>
            <a:r>
              <a:rPr lang="en-US">
                <a:solidFill>
                  <a:srgbClr val="000000"/>
                </a:solidFill>
                <a:latin typeface="Menlo" panose="020B0609030804020204" pitchFamily="49" charset="0"/>
              </a:rPr>
              <a:t>.</a:t>
            </a:r>
            <a:r>
              <a:rPr lang="en-US">
                <a:solidFill>
                  <a:srgbClr val="267F99"/>
                </a:solidFill>
                <a:latin typeface="Menlo" panose="020B0609030804020204" pitchFamily="49" charset="0"/>
              </a:rPr>
              <a:t>agents</a:t>
            </a:r>
            <a:r>
              <a:rPr lang="en-US">
                <a:solidFill>
                  <a:srgbClr val="000000"/>
                </a:solidFill>
                <a:latin typeface="Menlo" panose="020B0609030804020204" pitchFamily="49" charset="0"/>
              </a:rPr>
              <a:t> </a:t>
            </a:r>
            <a:r>
              <a:rPr lang="en-US">
                <a:solidFill>
                  <a:srgbClr val="AF00DB"/>
                </a:solidFill>
                <a:latin typeface="Menlo" panose="020B0609030804020204" pitchFamily="49" charset="0"/>
              </a:rPr>
              <a:t>import</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create_agent</a:t>
            </a:r>
            <a:endParaRPr lang="en-US">
              <a:solidFill>
                <a:srgbClr val="000000"/>
              </a:solidFill>
              <a:latin typeface="Menlo" panose="020B0609030804020204" pitchFamily="49" charset="0"/>
            </a:endParaRPr>
          </a:p>
          <a:p>
            <a:pPr>
              <a:lnSpc>
                <a:spcPts val="2025"/>
              </a:lnSpc>
              <a:buNone/>
            </a:pPr>
            <a:r>
              <a:rPr lang="en-US">
                <a:solidFill>
                  <a:srgbClr val="AF00DB"/>
                </a:solidFill>
                <a:latin typeface="Menlo" panose="020B0609030804020204" pitchFamily="49" charset="0"/>
              </a:rPr>
              <a:t>from</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langchain_openai</a:t>
            </a:r>
            <a:r>
              <a:rPr lang="en-US">
                <a:solidFill>
                  <a:srgbClr val="000000"/>
                </a:solidFill>
                <a:latin typeface="Menlo" panose="020B0609030804020204" pitchFamily="49" charset="0"/>
              </a:rPr>
              <a:t> </a:t>
            </a:r>
            <a:r>
              <a:rPr lang="en-US">
                <a:solidFill>
                  <a:srgbClr val="AF00DB"/>
                </a:solidFill>
                <a:latin typeface="Menlo" panose="020B0609030804020204" pitchFamily="49" charset="0"/>
              </a:rPr>
              <a:t>import</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AzureChatOpenAI</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ChatOpenAI</a:t>
            </a:r>
            <a:endParaRPr lang="en-US">
              <a:solidFill>
                <a:srgbClr val="000000"/>
              </a:solidFill>
              <a:latin typeface="Menlo" panose="020B0609030804020204" pitchFamily="49" charset="0"/>
            </a:endParaRPr>
          </a:p>
          <a:p>
            <a:endParaRPr lang="en-US">
              <a:latin typeface="Menlo" panose="020B0609030804020204" pitchFamily="49" charset="0"/>
              <a:ea typeface="Menlo" panose="020B0609030804020204" pitchFamily="49" charset="0"/>
              <a:cs typeface="Menlo" panose="020B0609030804020204" pitchFamily="49" charset="0"/>
            </a:endParaRPr>
          </a:p>
          <a:p>
            <a:pPr>
              <a:lnSpc>
                <a:spcPts val="2025"/>
              </a:lnSpc>
              <a:buNone/>
            </a:pPr>
            <a:r>
              <a:rPr lang="en-US">
                <a:solidFill>
                  <a:srgbClr val="001080"/>
                </a:solidFill>
                <a:latin typeface="Menlo" panose="020B0609030804020204" pitchFamily="49" charset="0"/>
              </a:rPr>
              <a:t>client</a:t>
            </a:r>
            <a:r>
              <a:rPr lang="en-US">
                <a:solidFill>
                  <a:srgbClr val="000000"/>
                </a:solidFill>
                <a:latin typeface="Menlo" panose="020B0609030804020204" pitchFamily="49" charset="0"/>
              </a:rPr>
              <a:t> = </a:t>
            </a:r>
            <a:r>
              <a:rPr lang="en-US">
                <a:solidFill>
                  <a:srgbClr val="267F99"/>
                </a:solidFill>
                <a:latin typeface="Menlo" panose="020B0609030804020204" pitchFamily="49" charset="0"/>
              </a:rPr>
              <a:t>OpenAIChatClient</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base_url</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"https://models.inference.ai.azure.com"</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api_key</a:t>
            </a:r>
            <a:r>
              <a:rPr lang="en-US">
                <a:solidFill>
                  <a:srgbClr val="000000"/>
                </a:solidFill>
                <a:latin typeface="Menlo" panose="020B0609030804020204" pitchFamily="49" charset="0"/>
              </a:rPr>
              <a:t>=</a:t>
            </a:r>
            <a:r>
              <a:rPr lang="en-US">
                <a:solidFill>
                  <a:srgbClr val="267F99"/>
                </a:solidFill>
                <a:latin typeface="Menlo" panose="020B0609030804020204" pitchFamily="49" charset="0"/>
              </a:rPr>
              <a:t>os</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environ</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"GITHUB_TOKEN"</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ai_model_id</a:t>
            </a:r>
            <a:r>
              <a:rPr lang="en-US">
                <a:solidFill>
                  <a:srgbClr val="000000"/>
                </a:solidFill>
                <a:latin typeface="Menlo" panose="020B0609030804020204" pitchFamily="49" charset="0"/>
              </a:rPr>
              <a:t>=</a:t>
            </a:r>
            <a:r>
              <a:rPr lang="en-US">
                <a:solidFill>
                  <a:srgbClr val="267F99"/>
                </a:solidFill>
                <a:latin typeface="Menlo" panose="020B0609030804020204" pitchFamily="49" charset="0"/>
              </a:rPr>
              <a:t>os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getenv</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"GITHUB_MODEL"</a:t>
            </a:r>
            <a:r>
              <a:rPr lang="en-US">
                <a:solidFill>
                  <a:srgbClr val="000000"/>
                </a:solidFill>
                <a:latin typeface="Menlo" panose="020B0609030804020204" pitchFamily="49" charset="0"/>
              </a:rPr>
              <a:t>, </a:t>
            </a:r>
            <a:r>
              <a:rPr lang="en-US">
                <a:solidFill>
                  <a:srgbClr val="A31515"/>
                </a:solidFill>
                <a:latin typeface="Menlo" panose="020B0609030804020204" pitchFamily="49" charset="0"/>
              </a:rPr>
              <a:t>"gpt-4o"</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a:t>
            </a:r>
          </a:p>
          <a:p>
            <a:pPr>
              <a:lnSpc>
                <a:spcPts val="2025"/>
              </a:lnSpc>
              <a:buNone/>
            </a:pPr>
            <a:endParaRPr lang="en-US">
              <a:solidFill>
                <a:srgbClr val="000000"/>
              </a:solidFill>
              <a:latin typeface="Menlo" panose="020B0609030804020204" pitchFamily="49" charset="0"/>
            </a:endParaRPr>
          </a:p>
          <a:p>
            <a:pPr>
              <a:lnSpc>
                <a:spcPts val="2025"/>
              </a:lnSpc>
              <a:buNone/>
            </a:pPr>
            <a:r>
              <a:rPr lang="en-US">
                <a:solidFill>
                  <a:srgbClr val="001080"/>
                </a:solidFill>
                <a:latin typeface="Menlo" panose="020B0609030804020204" pitchFamily="49" charset="0"/>
              </a:rPr>
              <a:t>agent</a:t>
            </a:r>
            <a:r>
              <a:rPr lang="en-US">
                <a:solidFill>
                  <a:srgbClr val="000000"/>
                </a:solidFill>
                <a:latin typeface="Menlo" panose="020B0609030804020204" pitchFamily="49" charset="0"/>
              </a:rPr>
              <a:t> = </a:t>
            </a:r>
            <a:r>
              <a:rPr lang="en-US">
                <a:solidFill>
                  <a:srgbClr val="267F99"/>
                </a:solidFill>
                <a:latin typeface="Menlo" panose="020B0609030804020204" pitchFamily="49" charset="0"/>
              </a:rPr>
              <a:t>ChatAgent</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 chat_client=client,</a:t>
            </a:r>
            <a:endParaRPr lang="en-US">
              <a:solidFill>
                <a:srgbClr val="000000"/>
              </a:solidFill>
              <a:latin typeface="Menlo" panose="020B0609030804020204" pitchFamily="49" charset="0"/>
            </a:endParaRP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instructions</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"You're an info agent. Answer questions cheerfully."</a:t>
            </a:r>
            <a:r>
              <a:rPr lang="en-US">
                <a:solidFill>
                  <a:srgbClr val="000000"/>
                </a:solidFill>
                <a:latin typeface="Menlo" panose="020B0609030804020204" pitchFamily="49" charset="0"/>
              </a:rPr>
              <a:t>)</a:t>
            </a:r>
          </a:p>
          <a:p>
            <a:pPr>
              <a:lnSpc>
                <a:spcPts val="2025"/>
              </a:lnSpc>
              <a:buNone/>
            </a:pPr>
            <a:br>
              <a:rPr lang="en-US">
                <a:solidFill>
                  <a:srgbClr val="000000"/>
                </a:solidFill>
                <a:latin typeface="Menlo" panose="020B0609030804020204" pitchFamily="49" charset="0"/>
              </a:rPr>
            </a:br>
            <a:r>
              <a:rPr lang="en-US">
                <a:solidFill>
                  <a:srgbClr val="001080"/>
                </a:solidFill>
                <a:latin typeface="Menlo" panose="020B0609030804020204" pitchFamily="49" charset="0"/>
              </a:rPr>
              <a:t>response</a:t>
            </a:r>
            <a:r>
              <a:rPr lang="en-US">
                <a:solidFill>
                  <a:srgbClr val="000000"/>
                </a:solidFill>
                <a:latin typeface="Menlo" panose="020B0609030804020204" pitchFamily="49" charset="0"/>
              </a:rPr>
              <a:t> = </a:t>
            </a:r>
            <a:r>
              <a:rPr lang="en-US">
                <a:solidFill>
                  <a:srgbClr val="AF00DB"/>
                </a:solidFill>
                <a:latin typeface="Menlo" panose="020B0609030804020204" pitchFamily="49" charset="0"/>
              </a:rPr>
              <a:t>await</a:t>
            </a: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agent</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run</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"Whats weather today in San Francisco?"</a:t>
            </a:r>
            <a:r>
              <a:rPr lang="en-US">
                <a:solidFill>
                  <a:srgbClr val="000000"/>
                </a:solidFill>
                <a:latin typeface="Menlo" panose="020B0609030804020204" pitchFamily="49" charset="0"/>
              </a:rPr>
              <a:t>)</a:t>
            </a:r>
          </a:p>
          <a:p>
            <a:pPr>
              <a:lnSpc>
                <a:spcPts val="2025"/>
              </a:lnSpc>
              <a:buNone/>
            </a:pPr>
            <a:r>
              <a:rPr lang="en-US">
                <a:solidFill>
                  <a:srgbClr val="795E26"/>
                </a:solidFill>
                <a:latin typeface="Menlo" panose="020B0609030804020204" pitchFamily="49" charset="0"/>
              </a:rPr>
              <a:t>print</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response</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text</a:t>
            </a:r>
            <a:r>
              <a:rPr lang="en-US">
                <a:solidFill>
                  <a:srgbClr val="000000"/>
                </a:solidFill>
                <a:latin typeface="Menlo" panose="020B0609030804020204" pitchFamily="49" charset="0"/>
              </a:rPr>
              <a:t>)</a:t>
            </a:r>
          </a:p>
        </p:txBody>
      </p:sp>
      <p:sp>
        <p:nvSpPr>
          <p:cNvPr id="3" name="TextBox 2">
            <a:extLst>
              <a:ext uri="{FF2B5EF4-FFF2-40B4-BE49-F238E27FC236}">
                <a16:creationId xmlns:a16="http://schemas.microsoft.com/office/drawing/2014/main" id="{12D6E13D-810F-9AF1-F679-7E92E7F32F84}"/>
              </a:ext>
            </a:extLst>
          </p:cNvPr>
          <p:cNvSpPr txBox="1"/>
          <p:nvPr/>
        </p:nvSpPr>
        <p:spPr>
          <a:xfrm>
            <a:off x="1235534" y="6245853"/>
            <a:ext cx="4374274" cy="307777"/>
          </a:xfrm>
          <a:prstGeom prst="rect">
            <a:avLst/>
          </a:prstGeom>
          <a:noFill/>
        </p:spPr>
        <p:txBody>
          <a:bodyPr wrap="none" lIns="0" tIns="0" rIns="0" bIns="0" rtlCol="0">
            <a:spAutoFit/>
          </a:bodyPr>
          <a:lstStyle/>
          <a:p>
            <a:pPr algn="l"/>
            <a:r>
              <a:rPr lang="en-US" sz="2000" err="1"/>
              <a:t>Full example: </a:t>
            </a:r>
            <a:r>
              <a:rPr lang="en-US" sz="2000" err="1">
                <a:hlinkClick r:id="rId2"/>
              </a:rPr>
              <a:t>agentframework_basic.py</a:t>
            </a:r>
            <a:endParaRPr lang="en-US" sz="2000" err="1"/>
          </a:p>
        </p:txBody>
      </p:sp>
      <p:sp>
        <p:nvSpPr>
          <p:cNvPr id="5" name="TextBox 4">
            <a:extLst>
              <a:ext uri="{FF2B5EF4-FFF2-40B4-BE49-F238E27FC236}">
                <a16:creationId xmlns:a16="http://schemas.microsoft.com/office/drawing/2014/main" id="{9FB4A5E9-2221-11C8-CDE9-19BB80ABAA4E}"/>
              </a:ext>
            </a:extLst>
          </p:cNvPr>
          <p:cNvSpPr txBox="1"/>
          <p:nvPr/>
        </p:nvSpPr>
        <p:spPr>
          <a:xfrm>
            <a:off x="1132793" y="227425"/>
            <a:ext cx="3168620"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agent-framework</a:t>
            </a:r>
          </a:p>
        </p:txBody>
      </p:sp>
    </p:spTree>
    <p:extLst>
      <p:ext uri="{BB962C8B-B14F-4D97-AF65-F5344CB8AC3E}">
        <p14:creationId xmlns:p14="http://schemas.microsoft.com/office/powerpoint/2010/main" val="160818844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AB77B7-5551-76BE-F124-76F934E07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6BDDC-77FB-3679-DA48-E2741AE46524}"/>
              </a:ext>
            </a:extLst>
          </p:cNvPr>
          <p:cNvSpPr>
            <a:spLocks noGrp="1"/>
          </p:cNvSpPr>
          <p:nvPr>
            <p:ph type="title"/>
          </p:nvPr>
        </p:nvSpPr>
        <p:spPr/>
        <p:txBody>
          <a:bodyPr/>
          <a:lstStyle/>
          <a:p>
            <a:r>
              <a:rPr lang="en-US"/>
              <a:t>Supervisor agent with sub-agents</a:t>
            </a:r>
          </a:p>
        </p:txBody>
      </p:sp>
      <p:sp>
        <p:nvSpPr>
          <p:cNvPr id="8" name="TextBox 7">
            <a:extLst>
              <a:ext uri="{FF2B5EF4-FFF2-40B4-BE49-F238E27FC236}">
                <a16:creationId xmlns:a16="http://schemas.microsoft.com/office/drawing/2014/main" id="{EC201902-FF26-3272-5524-E1C7C147F9DC}"/>
              </a:ext>
            </a:extLst>
          </p:cNvPr>
          <p:cNvSpPr txBox="1"/>
          <p:nvPr/>
        </p:nvSpPr>
        <p:spPr>
          <a:xfrm>
            <a:off x="1153399" y="1598477"/>
            <a:ext cx="10706015" cy="4452501"/>
          </a:xfrm>
          <a:prstGeom prst="rect">
            <a:avLst/>
          </a:prstGeom>
          <a:solidFill>
            <a:schemeClr val="bg1">
              <a:lumMod val="95000"/>
            </a:schemeClr>
          </a:solidFill>
        </p:spPr>
        <p:txBody>
          <a:bodyPr wrap="square">
            <a:spAutoFit/>
          </a:bodyPr>
          <a:lstStyle/>
          <a:p>
            <a:pPr>
              <a:lnSpc>
                <a:spcPts val="2025"/>
              </a:lnSpc>
              <a:buNone/>
            </a:pPr>
            <a:r>
              <a:rPr lang="en-US">
                <a:solidFill>
                  <a:srgbClr val="001080"/>
                </a:solidFill>
                <a:latin typeface="Menlo" panose="020B0609030804020204" pitchFamily="49" charset="0"/>
              </a:rPr>
              <a:t>meal_agent</a:t>
            </a:r>
            <a:r>
              <a:rPr lang="en-US">
                <a:solidFill>
                  <a:srgbClr val="000000"/>
                </a:solidFill>
                <a:latin typeface="Menlo" panose="020B0609030804020204" pitchFamily="49" charset="0"/>
              </a:rPr>
              <a:t> = </a:t>
            </a:r>
            <a:r>
              <a:rPr lang="en-US">
                <a:solidFill>
                  <a:srgbClr val="795E26"/>
                </a:solidFill>
                <a:latin typeface="Menlo" panose="020B0609030804020204" pitchFamily="49" charset="0"/>
              </a:rPr>
              <a:t>create_agent</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model</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base_model</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prompt</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"You help users plan meals and choose the best recipes[...]"</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tools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find_recipes</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check_fridge</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weekend_agent</a:t>
            </a:r>
            <a:r>
              <a:rPr lang="en-US">
                <a:solidFill>
                  <a:srgbClr val="000000"/>
                </a:solidFill>
                <a:latin typeface="Menlo" panose="020B0609030804020204" pitchFamily="49" charset="0"/>
              </a:rPr>
              <a:t> = </a:t>
            </a:r>
            <a:r>
              <a:rPr lang="en-US">
                <a:solidFill>
                  <a:srgbClr val="795E26"/>
                </a:solidFill>
                <a:latin typeface="Menlo" panose="020B0609030804020204" pitchFamily="49" charset="0"/>
              </a:rPr>
              <a:t>create_agent</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model</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base_model</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prompt</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"You help users plan their weekend activities based on weather."</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tools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get_weather</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get_activities</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get_current_date</a:t>
            </a:r>
            <a:r>
              <a:rPr lang="en-US">
                <a:solidFill>
                  <a:srgbClr val="000000"/>
                </a:solidFill>
                <a:latin typeface="Menlo" panose="020B0609030804020204" pitchFamily="49" charset="0"/>
              </a:rPr>
              <a:t>])</a:t>
            </a:r>
          </a:p>
          <a:p>
            <a:pPr>
              <a:lnSpc>
                <a:spcPts val="2025"/>
              </a:lnSpc>
              <a:buNone/>
            </a:pPr>
            <a:endParaRPr lang="en-US">
              <a:solidFill>
                <a:srgbClr val="000000"/>
              </a:solidFill>
              <a:latin typeface="Menlo" panose="020B0609030804020204" pitchFamily="49" charset="0"/>
            </a:endParaRPr>
          </a:p>
          <a:p>
            <a:pPr>
              <a:lnSpc>
                <a:spcPts val="2025"/>
              </a:lnSpc>
              <a:buNone/>
            </a:pPr>
            <a:r>
              <a:rPr lang="en-US">
                <a:solidFill>
                  <a:srgbClr val="795E26"/>
                </a:solidFill>
                <a:latin typeface="Menlo" panose="020B0609030804020204" pitchFamily="49" charset="0"/>
              </a:rPr>
              <a:t>@tool</a:t>
            </a:r>
            <a:endParaRPr lang="en-US">
              <a:solidFill>
                <a:srgbClr val="000000"/>
              </a:solidFill>
              <a:latin typeface="Menlo" panose="020B0609030804020204" pitchFamily="49" charset="0"/>
            </a:endParaRPr>
          </a:p>
          <a:p>
            <a:pPr>
              <a:lnSpc>
                <a:spcPts val="2025"/>
              </a:lnSpc>
              <a:buNone/>
            </a:pPr>
            <a:r>
              <a:rPr lang="en-US">
                <a:solidFill>
                  <a:srgbClr val="0000FF"/>
                </a:solidFill>
                <a:latin typeface="Menlo" panose="020B0609030804020204" pitchFamily="49" charset="0"/>
              </a:rPr>
              <a:t>def</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meal_agent_tool</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query</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 -&gt;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p>
          <a:p>
            <a:pPr>
              <a:lnSpc>
                <a:spcPts val="2025"/>
              </a:lnSpc>
              <a:buNone/>
            </a:pPr>
            <a:r>
              <a:rPr lang="en-US">
                <a:solidFill>
                  <a:srgbClr val="795E26"/>
                </a:solidFill>
                <a:latin typeface="Menlo" panose="020B0609030804020204" pitchFamily="49" charset="0"/>
              </a:rPr>
              <a:t>@tool</a:t>
            </a:r>
            <a:endParaRPr lang="en-US">
              <a:solidFill>
                <a:srgbClr val="000000"/>
              </a:solidFill>
              <a:latin typeface="Menlo" panose="020B0609030804020204" pitchFamily="49" charset="0"/>
            </a:endParaRPr>
          </a:p>
          <a:p>
            <a:pPr>
              <a:lnSpc>
                <a:spcPts val="2025"/>
              </a:lnSpc>
              <a:buNone/>
            </a:pPr>
            <a:r>
              <a:rPr lang="en-US">
                <a:solidFill>
                  <a:srgbClr val="0000FF"/>
                </a:solidFill>
                <a:latin typeface="Menlo" panose="020B0609030804020204" pitchFamily="49" charset="0"/>
              </a:rPr>
              <a:t>def</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weekend_agent_tool</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query</a:t>
            </a:r>
            <a:r>
              <a:rPr lang="en-US">
                <a:solidFill>
                  <a:srgbClr val="000000"/>
                </a:solidFill>
                <a:latin typeface="Menlo" panose="020B0609030804020204" pitchFamily="49" charset="0"/>
              </a:rPr>
              <a: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 -&gt; </a:t>
            </a:r>
            <a:r>
              <a:rPr lang="en-US">
                <a:solidFill>
                  <a:srgbClr val="267F99"/>
                </a:solidFill>
                <a:latin typeface="Menlo" panose="020B0609030804020204" pitchFamily="49" charset="0"/>
              </a:rPr>
              <a:t>str</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p>
          <a:p>
            <a:pPr>
              <a:lnSpc>
                <a:spcPts val="2025"/>
              </a:lnSpc>
              <a:buNone/>
            </a:pPr>
            <a:endParaRPr lang="en-US">
              <a:solidFill>
                <a:srgbClr val="000000"/>
              </a:solidFill>
              <a:latin typeface="Menlo" panose="020B0609030804020204" pitchFamily="49" charset="0"/>
            </a:endParaRPr>
          </a:p>
          <a:p>
            <a:pPr>
              <a:lnSpc>
                <a:spcPts val="2025"/>
              </a:lnSpc>
              <a:buNone/>
            </a:pPr>
            <a:r>
              <a:rPr lang="en-US">
                <a:solidFill>
                  <a:srgbClr val="001080"/>
                </a:solidFill>
                <a:latin typeface="Menlo" panose="020B0609030804020204" pitchFamily="49" charset="0"/>
              </a:rPr>
              <a:t>supervisor_agent</a:t>
            </a:r>
            <a:r>
              <a:rPr lang="en-US">
                <a:solidFill>
                  <a:srgbClr val="000000"/>
                </a:solidFill>
                <a:latin typeface="Menlo" panose="020B0609030804020204" pitchFamily="49" charset="0"/>
              </a:rPr>
              <a:t> = </a:t>
            </a:r>
            <a:r>
              <a:rPr lang="en-US">
                <a:solidFill>
                  <a:srgbClr val="795E26"/>
                </a:solidFill>
                <a:latin typeface="Menlo" panose="020B0609030804020204" pitchFamily="49" charset="0"/>
              </a:rPr>
              <a:t>create_agent</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model</a:t>
            </a:r>
            <a:r>
              <a:rPr lang="en-US">
                <a:solidFill>
                  <a:srgbClr val="000000"/>
                </a:solidFill>
                <a:latin typeface="Menlo" panose="020B0609030804020204" pitchFamily="49" charset="0"/>
              </a:rPr>
              <a:t>=</a:t>
            </a:r>
            <a:r>
              <a:rPr lang="en-US">
                <a:solidFill>
                  <a:srgbClr val="001080"/>
                </a:solidFill>
                <a:latin typeface="Menlo" panose="020B0609030804020204" pitchFamily="49" charset="0"/>
              </a:rPr>
              <a:t>base_model</a:t>
            </a:r>
            <a:r>
              <a:rPr lang="en-US">
                <a:solidFill>
                  <a:srgbClr val="000000"/>
                </a:solidFill>
                <a:latin typeface="Menlo" panose="020B0609030804020204" pitchFamily="49" charset="0"/>
              </a:rPr>
              <a:t>,</a:t>
            </a:r>
          </a:p>
          <a:p>
            <a:pPr>
              <a:lnSpc>
                <a:spcPts val="2025"/>
              </a:lnSpc>
              <a:buNone/>
            </a:pPr>
            <a:r>
              <a:rPr lang="en-US">
                <a:solidFill>
                  <a:srgbClr val="001080"/>
                </a:solidFill>
                <a:latin typeface="Menlo" panose="020B0609030804020204" pitchFamily="49" charset="0"/>
              </a:rPr>
              <a:t>  prompt</a:t>
            </a:r>
            <a:r>
              <a:rPr lang="en-US">
                <a:solidFill>
                  <a:srgbClr val="000000"/>
                </a:solidFill>
                <a:latin typeface="Menlo" panose="020B0609030804020204" pitchFamily="49" charset="0"/>
              </a:rPr>
              <a:t>=</a:t>
            </a:r>
            <a:r>
              <a:rPr lang="en-US">
                <a:solidFill>
                  <a:srgbClr val="A31515"/>
                </a:solidFill>
                <a:latin typeface="Menlo" panose="020B0609030804020204" pitchFamily="49" charset="0"/>
              </a:rPr>
              <a:t>"You're a supervisor managing a weekend planner &amp; meal planner"</a:t>
            </a:r>
            <a:r>
              <a:rPr lang="en-US">
                <a:solidFill>
                  <a:srgbClr val="000000"/>
                </a:solidFill>
                <a:latin typeface="Menlo" panose="020B0609030804020204" pitchFamily="49" charset="0"/>
              </a:rPr>
              <a:t>,</a:t>
            </a:r>
          </a:p>
          <a:p>
            <a:pPr>
              <a:lnSpc>
                <a:spcPts val="2025"/>
              </a:lnSpc>
              <a:buNone/>
            </a:pPr>
            <a:r>
              <a:rPr lang="en-US">
                <a:solidFill>
                  <a:srgbClr val="000000"/>
                </a:solidFill>
                <a:latin typeface="Menlo" panose="020B0609030804020204" pitchFamily="49" charset="0"/>
              </a:rPr>
              <a:t>  </a:t>
            </a:r>
            <a:r>
              <a:rPr lang="en-US">
                <a:solidFill>
                  <a:srgbClr val="001080"/>
                </a:solidFill>
                <a:latin typeface="Menlo" panose="020B0609030804020204" pitchFamily="49" charset="0"/>
              </a:rPr>
              <a:t>tools</a:t>
            </a:r>
            <a:r>
              <a:rPr lang="en-US">
                <a:solidFill>
                  <a:srgbClr val="000000"/>
                </a:solidFill>
                <a:latin typeface="Menlo" panose="020B0609030804020204" pitchFamily="49" charset="0"/>
              </a:rPr>
              <a:t>=[</a:t>
            </a:r>
            <a:r>
              <a:rPr lang="en-US">
                <a:solidFill>
                  <a:srgbClr val="795E26"/>
                </a:solidFill>
                <a:latin typeface="Menlo" panose="020B0609030804020204" pitchFamily="49" charset="0"/>
              </a:rPr>
              <a:t>activity_agent_tool</a:t>
            </a:r>
            <a:r>
              <a:rPr lang="en-US">
                <a:solidFill>
                  <a:srgbClr val="000000"/>
                </a:solidFill>
                <a:latin typeface="Menlo" panose="020B0609030804020204" pitchFamily="49" charset="0"/>
              </a:rPr>
              <a:t>, </a:t>
            </a:r>
            <a:r>
              <a:rPr lang="en-US">
                <a:solidFill>
                  <a:srgbClr val="795E26"/>
                </a:solidFill>
                <a:latin typeface="Menlo" panose="020B0609030804020204" pitchFamily="49" charset="0"/>
              </a:rPr>
              <a:t>meal_agent_tool</a:t>
            </a:r>
            <a:r>
              <a:rPr lang="en-US">
                <a:solidFill>
                  <a:srgbClr val="000000"/>
                </a:solidFill>
                <a:latin typeface="Menlo" panose="020B0609030804020204" pitchFamily="49" charset="0"/>
              </a:rPr>
              <a:t>])</a:t>
            </a:r>
          </a:p>
        </p:txBody>
      </p:sp>
      <p:sp>
        <p:nvSpPr>
          <p:cNvPr id="9" name="TextBox 8">
            <a:extLst>
              <a:ext uri="{FF2B5EF4-FFF2-40B4-BE49-F238E27FC236}">
                <a16:creationId xmlns:a16="http://schemas.microsoft.com/office/drawing/2014/main" id="{E9169046-4695-B2A4-3B0A-40D49871A44B}"/>
              </a:ext>
            </a:extLst>
          </p:cNvPr>
          <p:cNvSpPr txBox="1"/>
          <p:nvPr/>
        </p:nvSpPr>
        <p:spPr>
          <a:xfrm>
            <a:off x="1180930" y="6339243"/>
            <a:ext cx="4461093" cy="307777"/>
          </a:xfrm>
          <a:prstGeom prst="rect">
            <a:avLst/>
          </a:prstGeom>
          <a:noFill/>
        </p:spPr>
        <p:txBody>
          <a:bodyPr wrap="none" lIns="0" tIns="0" rIns="0" bIns="0" rtlCol="0">
            <a:spAutoFit/>
          </a:bodyPr>
          <a:lstStyle/>
          <a:p>
            <a:pPr algn="l"/>
            <a:r>
              <a:rPr lang="en-US" sz="2000" err="1"/>
              <a:t>Full example: </a:t>
            </a:r>
            <a:r>
              <a:rPr lang="en-US" sz="2000" err="1">
                <a:hlinkClick r:id="rId2"/>
              </a:rPr>
              <a:t>langchainv1_supervisor.py</a:t>
            </a:r>
            <a:endParaRPr lang="en-US" sz="2000" err="1"/>
          </a:p>
        </p:txBody>
      </p:sp>
      <p:sp>
        <p:nvSpPr>
          <p:cNvPr id="4" name="TextBox 3">
            <a:extLst>
              <a:ext uri="{FF2B5EF4-FFF2-40B4-BE49-F238E27FC236}">
                <a16:creationId xmlns:a16="http://schemas.microsoft.com/office/drawing/2014/main" id="{4B5A0570-3995-6EC8-7267-330EBECC604A}"/>
              </a:ext>
            </a:extLst>
          </p:cNvPr>
          <p:cNvSpPr txBox="1"/>
          <p:nvPr/>
        </p:nvSpPr>
        <p:spPr>
          <a:xfrm>
            <a:off x="1132792" y="227425"/>
            <a:ext cx="2350147" cy="461665"/>
          </a:xfrm>
          <a:prstGeom prst="rect">
            <a:avLst/>
          </a:prstGeom>
          <a:solidFill>
            <a:schemeClr val="accent3"/>
          </a:solidFill>
          <a:effectLst>
            <a:softEdge rad="31750"/>
          </a:effectLst>
        </p:spPr>
        <p:txBody>
          <a:bodyPr wrap="square">
            <a:spAutoFit/>
          </a:bodyPr>
          <a:lstStyle/>
          <a:p>
            <a:pPr algn="ctr"/>
            <a:r>
              <a:rPr lang="en-US" sz="2400" b="1">
                <a:solidFill>
                  <a:schemeClr val="bg1"/>
                </a:solidFill>
              </a:rPr>
              <a:t>langchain v1</a:t>
            </a:r>
          </a:p>
        </p:txBody>
      </p:sp>
    </p:spTree>
    <p:extLst>
      <p:ext uri="{BB962C8B-B14F-4D97-AF65-F5344CB8AC3E}">
        <p14:creationId xmlns:p14="http://schemas.microsoft.com/office/powerpoint/2010/main" val="33147034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42152-959D-0D14-7627-BD2BB30E0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BF642-96F4-24E0-CCF3-F5703FBCF239}"/>
              </a:ext>
            </a:extLst>
          </p:cNvPr>
          <p:cNvSpPr>
            <a:spLocks noGrp="1"/>
          </p:cNvSpPr>
          <p:nvPr>
            <p:ph type="title"/>
          </p:nvPr>
        </p:nvSpPr>
        <p:spPr/>
        <p:txBody>
          <a:bodyPr/>
          <a:lstStyle/>
          <a:p>
            <a:r>
              <a:rPr lang="es-US"/>
              <a:t>¿Quieres seguir los pasos?</a:t>
            </a:r>
            <a:endParaRPr lang="es-MX"/>
          </a:p>
        </p:txBody>
      </p:sp>
      <p:sp>
        <p:nvSpPr>
          <p:cNvPr id="3" name="Content Placeholder 4">
            <a:extLst>
              <a:ext uri="{FF2B5EF4-FFF2-40B4-BE49-F238E27FC236}">
                <a16:creationId xmlns:a16="http://schemas.microsoft.com/office/drawing/2014/main" id="{888A6A08-281E-AF47-D376-A6196C8031CB}"/>
              </a:ext>
            </a:extLst>
          </p:cNvPr>
          <p:cNvSpPr txBox="1">
            <a:spLocks/>
          </p:cNvSpPr>
          <p:nvPr/>
        </p:nvSpPr>
        <p:spPr>
          <a:xfrm>
            <a:off x="1118331" y="1876431"/>
            <a:ext cx="10235705" cy="175254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s-US" dirty="0"/>
              <a:t>Abre este repositorio de GitHub:</a:t>
            </a:r>
            <a:br>
              <a:rPr lang="es-US" dirty="0"/>
            </a:br>
            <a:r>
              <a:rPr lang="en-US" dirty="0">
                <a:hlinkClick r:id="rId2"/>
              </a:rPr>
              <a:t>aka.ms/python-ai-agents-demos</a:t>
            </a:r>
            <a:endParaRPr lang="es-US" dirty="0"/>
          </a:p>
          <a:p>
            <a:pPr marL="514350" indent="-514350">
              <a:buFont typeface="+mj-lt"/>
              <a:buAutoNum type="arabicPeriod"/>
            </a:pPr>
            <a:r>
              <a:rPr lang="es-US" dirty="0"/>
              <a:t>Usa el botón "</a:t>
            </a:r>
            <a:r>
              <a:rPr lang="es-US" dirty="0" err="1"/>
              <a:t>Code</a:t>
            </a:r>
            <a:r>
              <a:rPr lang="es-US" dirty="0"/>
              <a:t>" para crear un GitHub </a:t>
            </a:r>
            <a:r>
              <a:rPr lang="es-US" dirty="0" err="1"/>
              <a:t>Codespace</a:t>
            </a:r>
            <a:r>
              <a:rPr lang="es-US" dirty="0"/>
              <a:t>.</a:t>
            </a:r>
          </a:p>
        </p:txBody>
      </p:sp>
      <p:pic>
        <p:nvPicPr>
          <p:cNvPr id="4" name="Picture 3" descr="A screenshot of a computer&#10;&#10;AI-generated content may be incorrect.">
            <a:extLst>
              <a:ext uri="{FF2B5EF4-FFF2-40B4-BE49-F238E27FC236}">
                <a16:creationId xmlns:a16="http://schemas.microsoft.com/office/drawing/2014/main" id="{926BD9B0-41DA-69B4-9B98-1A21C02CBEFC}"/>
              </a:ext>
            </a:extLst>
          </p:cNvPr>
          <p:cNvPicPr>
            <a:picLocks noChangeAspect="1"/>
          </p:cNvPicPr>
          <p:nvPr/>
        </p:nvPicPr>
        <p:blipFill>
          <a:blip r:embed="rId3">
            <a:extLst>
              <a:ext uri="{28A0092B-C50C-407E-A947-70E740481C1C}">
                <a14:useLocalDpi xmlns:a14="http://schemas.microsoft.com/office/drawing/2010/main" val="0"/>
              </a:ext>
            </a:extLst>
          </a:blip>
          <a:srcRect l="1842" r="1572" b="24106"/>
          <a:stretch/>
        </p:blipFill>
        <p:spPr>
          <a:xfrm>
            <a:off x="1199535" y="3628978"/>
            <a:ext cx="2880852" cy="2417302"/>
          </a:xfrm>
          <a:prstGeom prst="rect">
            <a:avLst/>
          </a:prstGeom>
          <a:ln>
            <a:solidFill>
              <a:schemeClr val="tx1"/>
            </a:solidFill>
          </a:ln>
        </p:spPr>
      </p:pic>
      <p:sp>
        <p:nvSpPr>
          <p:cNvPr id="6" name="Content Placeholder 4">
            <a:extLst>
              <a:ext uri="{FF2B5EF4-FFF2-40B4-BE49-F238E27FC236}">
                <a16:creationId xmlns:a16="http://schemas.microsoft.com/office/drawing/2014/main" id="{43FFE393-DAAA-6B05-6B21-3A59C579DF23}"/>
              </a:ext>
            </a:extLst>
          </p:cNvPr>
          <p:cNvSpPr txBox="1">
            <a:spLocks/>
          </p:cNvSpPr>
          <p:nvPr/>
        </p:nvSpPr>
        <p:spPr>
          <a:xfrm>
            <a:off x="1049416" y="6285307"/>
            <a:ext cx="10567146" cy="9408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 3. </a:t>
            </a:r>
            <a:r>
              <a:rPr lang="es-US"/>
              <a:t>Espera unos minutos para que se inicie el </a:t>
            </a:r>
            <a:r>
              <a:rPr lang="es-US" err="1"/>
              <a:t>Codespace</a:t>
            </a:r>
            <a:r>
              <a:rPr lang="es-US"/>
              <a:t> </a:t>
            </a:r>
            <a:r>
              <a:rPr lang="en-US"/>
              <a:t>⏱️</a:t>
            </a:r>
          </a:p>
        </p:txBody>
      </p:sp>
      <p:cxnSp>
        <p:nvCxnSpPr>
          <p:cNvPr id="9" name="Straight Connector 8">
            <a:extLst>
              <a:ext uri="{FF2B5EF4-FFF2-40B4-BE49-F238E27FC236}">
                <a16:creationId xmlns:a16="http://schemas.microsoft.com/office/drawing/2014/main" id="{29F32041-DB41-285E-B82C-BFF2038130B4}"/>
              </a:ext>
            </a:extLst>
          </p:cNvPr>
          <p:cNvCxnSpPr/>
          <p:nvPr/>
        </p:nvCxnSpPr>
        <p:spPr>
          <a:xfrm flipH="1">
            <a:off x="4178709" y="5820697"/>
            <a:ext cx="1809136" cy="0"/>
          </a:xfrm>
          <a:prstGeom prst="line">
            <a:avLst/>
          </a:prstGeom>
          <a:ln w="7620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 name="TextBox 6">
            <a:extLst>
              <a:ext uri="{FF2B5EF4-FFF2-40B4-BE49-F238E27FC236}">
                <a16:creationId xmlns:a16="http://schemas.microsoft.com/office/drawing/2014/main" id="{9B72D182-70EB-6C74-B0CC-D22110ACE3F6}"/>
              </a:ext>
            </a:extLst>
          </p:cNvPr>
          <p:cNvSpPr txBox="1"/>
          <p:nvPr/>
        </p:nvSpPr>
        <p:spPr>
          <a:xfrm>
            <a:off x="9732317" y="5401831"/>
            <a:ext cx="4018179"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a:hlinkClick r:id="rId4"/>
              </a:rPr>
              <a:t>Video guía</a:t>
            </a:r>
            <a:endParaRPr lang="en-US" sz="3600"/>
          </a:p>
        </p:txBody>
      </p:sp>
    </p:spTree>
    <p:extLst>
      <p:ext uri="{BB962C8B-B14F-4D97-AF65-F5344CB8AC3E}">
        <p14:creationId xmlns:p14="http://schemas.microsoft.com/office/powerpoint/2010/main" val="323784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3D11C-3164-ADDC-C85F-3341F00C2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D835A6-CB81-0020-9D70-5003D1345FD8}"/>
              </a:ext>
            </a:extLst>
          </p:cNvPr>
          <p:cNvSpPr>
            <a:spLocks noGrp="1"/>
          </p:cNvSpPr>
          <p:nvPr>
            <p:ph type="title"/>
          </p:nvPr>
        </p:nvSpPr>
        <p:spPr/>
        <p:txBody>
          <a:bodyPr/>
          <a:lstStyle/>
          <a:p>
            <a:r>
              <a:rPr lang="en-US" dirty="0"/>
              <a:t>¿</a:t>
            </a:r>
            <a:r>
              <a:rPr lang="en-US" dirty="0" err="1"/>
              <a:t>Qué</a:t>
            </a:r>
            <a:r>
              <a:rPr lang="en-US" dirty="0"/>
              <a:t> es un </a:t>
            </a:r>
            <a:r>
              <a:rPr lang="en-US" dirty="0" err="1"/>
              <a:t>agente</a:t>
            </a:r>
            <a:r>
              <a:rPr lang="en-US" dirty="0"/>
              <a:t>?</a:t>
            </a:r>
          </a:p>
        </p:txBody>
      </p:sp>
      <p:sp>
        <p:nvSpPr>
          <p:cNvPr id="3" name="Content Placeholder 2">
            <a:extLst>
              <a:ext uri="{FF2B5EF4-FFF2-40B4-BE49-F238E27FC236}">
                <a16:creationId xmlns:a16="http://schemas.microsoft.com/office/drawing/2014/main" id="{60E312EC-983B-123B-FAE2-4E1C61B519A0}"/>
              </a:ext>
            </a:extLst>
          </p:cNvPr>
          <p:cNvSpPr>
            <a:spLocks noGrp="1"/>
          </p:cNvSpPr>
          <p:nvPr>
            <p:ph idx="1"/>
          </p:nvPr>
        </p:nvSpPr>
        <p:spPr>
          <a:xfrm>
            <a:off x="1049416" y="1750611"/>
            <a:ext cx="9131532" cy="513357"/>
          </a:xfrm>
        </p:spPr>
        <p:txBody>
          <a:bodyPr>
            <a:normAutofit fontScale="77500" lnSpcReduction="20000"/>
          </a:bodyPr>
          <a:lstStyle/>
          <a:p>
            <a:pPr marL="0" indent="0">
              <a:buNone/>
            </a:pPr>
            <a:r>
              <a:rPr lang="en-US" dirty="0"/>
              <a:t>"Un </a:t>
            </a:r>
            <a:r>
              <a:rPr lang="en-US" dirty="0" err="1"/>
              <a:t>agente</a:t>
            </a:r>
            <a:r>
              <a:rPr lang="en-US" dirty="0"/>
              <a:t> LLM </a:t>
            </a:r>
            <a:r>
              <a:rPr lang="en-US" dirty="0" err="1"/>
              <a:t>ejecuta</a:t>
            </a:r>
            <a:r>
              <a:rPr lang="en-US" dirty="0"/>
              <a:t> </a:t>
            </a:r>
            <a:r>
              <a:rPr lang="en-US" dirty="0" err="1"/>
              <a:t>herramientas</a:t>
            </a:r>
            <a:r>
              <a:rPr lang="en-US" dirty="0"/>
              <a:t> </a:t>
            </a:r>
            <a:r>
              <a:rPr lang="en-US" dirty="0" err="1"/>
              <a:t>en</a:t>
            </a:r>
            <a:r>
              <a:rPr lang="en-US" dirty="0"/>
              <a:t> un loop para </a:t>
            </a:r>
            <a:r>
              <a:rPr lang="en-US" dirty="0" err="1"/>
              <a:t>lograr</a:t>
            </a:r>
            <a:r>
              <a:rPr lang="en-US" dirty="0"/>
              <a:t> un </a:t>
            </a:r>
            <a:r>
              <a:rPr lang="en-US" dirty="0" err="1"/>
              <a:t>objetivo</a:t>
            </a:r>
            <a:r>
              <a:rPr lang="en-US" dirty="0"/>
              <a:t>.”</a:t>
            </a:r>
          </a:p>
        </p:txBody>
      </p:sp>
      <p:sp>
        <p:nvSpPr>
          <p:cNvPr id="5" name="TextBox 4">
            <a:extLst>
              <a:ext uri="{FF2B5EF4-FFF2-40B4-BE49-F238E27FC236}">
                <a16:creationId xmlns:a16="http://schemas.microsoft.com/office/drawing/2014/main" id="{7FBA7A25-DD6F-E236-BFB9-29C8803885D6}"/>
              </a:ext>
            </a:extLst>
          </p:cNvPr>
          <p:cNvSpPr txBox="1"/>
          <p:nvPr/>
        </p:nvSpPr>
        <p:spPr>
          <a:xfrm>
            <a:off x="1120421" y="6304184"/>
            <a:ext cx="8302658" cy="430887"/>
          </a:xfrm>
          <a:prstGeom prst="rect">
            <a:avLst/>
          </a:prstGeom>
          <a:noFill/>
        </p:spPr>
        <p:txBody>
          <a:bodyPr wrap="square">
            <a:spAutoFit/>
          </a:bodyPr>
          <a:lstStyle/>
          <a:p>
            <a:pPr marL="0" indent="0">
              <a:buNone/>
            </a:pPr>
            <a:r>
              <a:rPr lang="en-US" sz="2200">
                <a:hlinkClick r:id="rId3"/>
              </a:rPr>
              <a:t>https://simonwillison.net/2025/Sep/18/agents/</a:t>
            </a:r>
            <a:endParaRPr lang="en-US" sz="2200"/>
          </a:p>
        </p:txBody>
      </p:sp>
      <p:sp>
        <p:nvSpPr>
          <p:cNvPr id="6" name="Content Placeholder 2">
            <a:extLst>
              <a:ext uri="{FF2B5EF4-FFF2-40B4-BE49-F238E27FC236}">
                <a16:creationId xmlns:a16="http://schemas.microsoft.com/office/drawing/2014/main" id="{DFAF07BB-C476-B221-F5D6-A7E72E13B4C7}"/>
              </a:ext>
            </a:extLst>
          </p:cNvPr>
          <p:cNvSpPr txBox="1">
            <a:spLocks/>
          </p:cNvSpPr>
          <p:nvPr/>
        </p:nvSpPr>
        <p:spPr>
          <a:xfrm>
            <a:off x="1602349" y="2737771"/>
            <a:ext cx="1197254" cy="13955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8000"/>
              <a:t>🤖</a:t>
            </a:r>
          </a:p>
          <a:p>
            <a:pPr marL="0" indent="0" algn="ctr">
              <a:spcBef>
                <a:spcPts val="0"/>
              </a:spcBef>
              <a:buFont typeface="Arial" panose="020B0604020202020204" pitchFamily="34" charset="0"/>
              <a:buNone/>
            </a:pPr>
            <a:r>
              <a:rPr lang="en-US" sz="3000"/>
              <a:t>LLM</a:t>
            </a:r>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p:txBody>
      </p:sp>
      <p:sp>
        <p:nvSpPr>
          <p:cNvPr id="7" name="Content Placeholder 2">
            <a:extLst>
              <a:ext uri="{FF2B5EF4-FFF2-40B4-BE49-F238E27FC236}">
                <a16:creationId xmlns:a16="http://schemas.microsoft.com/office/drawing/2014/main" id="{52957BBD-9AB3-6A64-C3F5-84F307BE1CB2}"/>
              </a:ext>
            </a:extLst>
          </p:cNvPr>
          <p:cNvSpPr txBox="1">
            <a:spLocks/>
          </p:cNvSpPr>
          <p:nvPr/>
        </p:nvSpPr>
        <p:spPr>
          <a:xfrm>
            <a:off x="4898746" y="2737771"/>
            <a:ext cx="1197254" cy="1038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8000"/>
              <a:t>🛠️</a:t>
            </a:r>
          </a:p>
          <a:p>
            <a:pPr marL="0" indent="0" algn="ctr">
              <a:spcBef>
                <a:spcPts val="0"/>
              </a:spcBef>
              <a:buFont typeface="Arial" panose="020B0604020202020204" pitchFamily="34" charset="0"/>
              <a:buNone/>
            </a:pPr>
            <a:r>
              <a:rPr lang="en-US" sz="3000"/>
              <a:t>Tools</a:t>
            </a:r>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p:txBody>
      </p:sp>
      <p:sp>
        <p:nvSpPr>
          <p:cNvPr id="8" name="Content Placeholder 2">
            <a:extLst>
              <a:ext uri="{FF2B5EF4-FFF2-40B4-BE49-F238E27FC236}">
                <a16:creationId xmlns:a16="http://schemas.microsoft.com/office/drawing/2014/main" id="{1BD2E82A-B22B-1578-DDF6-4F79738CF69C}"/>
              </a:ext>
            </a:extLst>
          </p:cNvPr>
          <p:cNvSpPr txBox="1">
            <a:spLocks/>
          </p:cNvSpPr>
          <p:nvPr/>
        </p:nvSpPr>
        <p:spPr>
          <a:xfrm>
            <a:off x="3153111" y="4457951"/>
            <a:ext cx="1575899" cy="1038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0"/>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p:txBody>
      </p:sp>
      <p:sp>
        <p:nvSpPr>
          <p:cNvPr id="9" name="Curved Down Arrow 8">
            <a:extLst>
              <a:ext uri="{FF2B5EF4-FFF2-40B4-BE49-F238E27FC236}">
                <a16:creationId xmlns:a16="http://schemas.microsoft.com/office/drawing/2014/main" id="{064EA998-E4CF-9F16-F0C0-55A588EC8DB9}"/>
              </a:ext>
            </a:extLst>
          </p:cNvPr>
          <p:cNvSpPr/>
          <p:nvPr/>
        </p:nvSpPr>
        <p:spPr>
          <a:xfrm>
            <a:off x="3026661" y="2629152"/>
            <a:ext cx="1759670" cy="433264"/>
          </a:xfrm>
          <a:prstGeom prst="curvedDownArrow">
            <a:avLst/>
          </a:prstGeom>
          <a:solidFill>
            <a:srgbClr val="4486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Down Arrow 10">
            <a:extLst>
              <a:ext uri="{FF2B5EF4-FFF2-40B4-BE49-F238E27FC236}">
                <a16:creationId xmlns:a16="http://schemas.microsoft.com/office/drawing/2014/main" id="{351B335D-EFAB-3AAE-54E5-8F1BD47517D5}"/>
              </a:ext>
            </a:extLst>
          </p:cNvPr>
          <p:cNvSpPr/>
          <p:nvPr/>
        </p:nvSpPr>
        <p:spPr>
          <a:xfrm rot="10800000">
            <a:off x="2969340" y="3583998"/>
            <a:ext cx="1759670" cy="433264"/>
          </a:xfrm>
          <a:prstGeom prst="curvedDownArrow">
            <a:avLst/>
          </a:prstGeom>
          <a:solidFill>
            <a:srgbClr val="4486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ontent Placeholder 2">
            <a:extLst>
              <a:ext uri="{FF2B5EF4-FFF2-40B4-BE49-F238E27FC236}">
                <a16:creationId xmlns:a16="http://schemas.microsoft.com/office/drawing/2014/main" id="{B28B7B2A-19F8-B3B9-44F6-3AAD512B82F6}"/>
              </a:ext>
            </a:extLst>
          </p:cNvPr>
          <p:cNvSpPr txBox="1">
            <a:spLocks/>
          </p:cNvSpPr>
          <p:nvPr/>
        </p:nvSpPr>
        <p:spPr>
          <a:xfrm>
            <a:off x="3885475" y="4563410"/>
            <a:ext cx="2078712" cy="13955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0"/>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a:p>
            <a:pPr marL="0" indent="0">
              <a:buFont typeface="Arial" panose="020B0604020202020204" pitchFamily="34" charset="0"/>
              <a:buNone/>
            </a:pPr>
            <a:endParaRPr lang="en-US" sz="8000"/>
          </a:p>
        </p:txBody>
      </p:sp>
      <p:sp>
        <p:nvSpPr>
          <p:cNvPr id="15" name="TextBox 14">
            <a:extLst>
              <a:ext uri="{FF2B5EF4-FFF2-40B4-BE49-F238E27FC236}">
                <a16:creationId xmlns:a16="http://schemas.microsoft.com/office/drawing/2014/main" id="{FEA28FAD-1800-7180-CDB8-2CE1DDF1C32A}"/>
              </a:ext>
            </a:extLst>
          </p:cNvPr>
          <p:cNvSpPr txBox="1"/>
          <p:nvPr/>
        </p:nvSpPr>
        <p:spPr>
          <a:xfrm>
            <a:off x="1450762" y="4796079"/>
            <a:ext cx="1575899" cy="1938992"/>
          </a:xfrm>
          <a:prstGeom prst="rect">
            <a:avLst/>
          </a:prstGeom>
          <a:noFill/>
        </p:spPr>
        <p:txBody>
          <a:bodyPr wrap="square">
            <a:spAutoFit/>
          </a:bodyPr>
          <a:lstStyle/>
          <a:p>
            <a:pPr marL="0" indent="0" algn="ctr">
              <a:buFont typeface="Arial" panose="020B0604020202020204" pitchFamily="34" charset="0"/>
              <a:buNone/>
            </a:pPr>
            <a:r>
              <a:rPr lang="en-US" sz="6000"/>
              <a:t>🥅</a:t>
            </a:r>
          </a:p>
          <a:p>
            <a:pPr marL="0" indent="0" algn="ctr">
              <a:buFont typeface="Arial" panose="020B0604020202020204" pitchFamily="34" charset="0"/>
              <a:buNone/>
            </a:pPr>
            <a:r>
              <a:rPr lang="en-US" sz="3000"/>
              <a:t>GOAL!</a:t>
            </a:r>
          </a:p>
          <a:p>
            <a:pPr marL="0" indent="0" algn="ctr">
              <a:buFont typeface="Arial" panose="020B0604020202020204" pitchFamily="34" charset="0"/>
              <a:buNone/>
            </a:pPr>
            <a:endParaRPr lang="en-US" sz="3000"/>
          </a:p>
        </p:txBody>
      </p:sp>
      <p:sp>
        <p:nvSpPr>
          <p:cNvPr id="16" name="Down Arrow 15">
            <a:extLst>
              <a:ext uri="{FF2B5EF4-FFF2-40B4-BE49-F238E27FC236}">
                <a16:creationId xmlns:a16="http://schemas.microsoft.com/office/drawing/2014/main" id="{A5074CD2-F135-50E5-21D1-1A2E39210650}"/>
              </a:ext>
            </a:extLst>
          </p:cNvPr>
          <p:cNvSpPr/>
          <p:nvPr/>
        </p:nvSpPr>
        <p:spPr>
          <a:xfrm>
            <a:off x="2122148" y="4388187"/>
            <a:ext cx="157655" cy="459578"/>
          </a:xfrm>
          <a:prstGeom prst="downArrow">
            <a:avLst/>
          </a:prstGeom>
          <a:solidFill>
            <a:srgbClr val="4486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9C58213B-3EEB-D10D-258F-FA76F50033B6}"/>
              </a:ext>
            </a:extLst>
          </p:cNvPr>
          <p:cNvSpPr txBox="1">
            <a:spLocks/>
          </p:cNvSpPr>
          <p:nvPr/>
        </p:nvSpPr>
        <p:spPr>
          <a:xfrm>
            <a:off x="7563850" y="3835160"/>
            <a:ext cx="4512428" cy="1325563"/>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 menudo se les </a:t>
            </a:r>
            <a:r>
              <a:rPr lang="en-US" sz="2400" dirty="0" err="1"/>
              <a:t>añade</a:t>
            </a:r>
            <a:r>
              <a:rPr lang="en-US" sz="2400" dirty="0"/>
              <a:t>:</a:t>
            </a:r>
          </a:p>
          <a:p>
            <a:pPr marL="0" indent="0">
              <a:buFont typeface="Arial" panose="020B0604020202020204" pitchFamily="34" charset="0"/>
              <a:buNone/>
            </a:pPr>
            <a:r>
              <a:rPr lang="en-US" sz="2400" dirty="0"/>
              <a:t>🧠 Memory</a:t>
            </a:r>
          </a:p>
          <a:p>
            <a:pPr marL="0" indent="0">
              <a:buFont typeface="Arial" panose="020B0604020202020204" pitchFamily="34" charset="0"/>
              <a:buNone/>
            </a:pPr>
            <a:r>
              <a:rPr lang="en-US" sz="2400" dirty="0"/>
              <a:t>✅ Planning</a:t>
            </a: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36172728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B23E8-90E2-EF43-17B6-3C13403D8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B25AC2-C7DD-3CB6-6E1E-7FC127C461EA}"/>
              </a:ext>
            </a:extLst>
          </p:cNvPr>
          <p:cNvSpPr>
            <a:spLocks noGrp="1"/>
          </p:cNvSpPr>
          <p:nvPr>
            <p:ph type="title"/>
          </p:nvPr>
        </p:nvSpPr>
        <p:spPr>
          <a:xfrm>
            <a:off x="585216" y="2979254"/>
            <a:ext cx="8169170" cy="555152"/>
          </a:xfrm>
        </p:spPr>
        <p:txBody>
          <a:bodyPr/>
          <a:lstStyle/>
          <a:p>
            <a:r>
              <a:rPr lang="en-US"/>
              <a:t>Python AI Agent frameworks</a:t>
            </a:r>
          </a:p>
        </p:txBody>
      </p:sp>
    </p:spTree>
    <p:extLst>
      <p:ext uri="{BB962C8B-B14F-4D97-AF65-F5344CB8AC3E}">
        <p14:creationId xmlns:p14="http://schemas.microsoft.com/office/powerpoint/2010/main" val="224489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47E39-D1AF-580B-77AF-150E65FD4965}"/>
              </a:ext>
            </a:extLst>
          </p:cNvPr>
          <p:cNvSpPr>
            <a:spLocks noGrp="1"/>
          </p:cNvSpPr>
          <p:nvPr>
            <p:ph type="title"/>
          </p:nvPr>
        </p:nvSpPr>
        <p:spPr/>
        <p:txBody>
          <a:bodyPr/>
          <a:lstStyle/>
          <a:p>
            <a:r>
              <a:rPr lang="en-US"/>
              <a:t>Python AI agent frameworks</a:t>
            </a:r>
          </a:p>
        </p:txBody>
      </p:sp>
      <p:sp>
        <p:nvSpPr>
          <p:cNvPr id="3" name="Content Placeholder 2">
            <a:extLst>
              <a:ext uri="{FF2B5EF4-FFF2-40B4-BE49-F238E27FC236}">
                <a16:creationId xmlns:a16="http://schemas.microsoft.com/office/drawing/2014/main" id="{B7D3854B-74DF-EC7E-396A-8CCB4476AF2A}"/>
              </a:ext>
            </a:extLst>
          </p:cNvPr>
          <p:cNvSpPr>
            <a:spLocks noGrp="1"/>
          </p:cNvSpPr>
          <p:nvPr>
            <p:ph idx="1"/>
          </p:nvPr>
        </p:nvSpPr>
        <p:spPr/>
        <p:txBody>
          <a:bodyPr>
            <a:normAutofit/>
          </a:bodyPr>
          <a:lstStyle/>
          <a:p>
            <a:pPr marL="0" indent="0">
              <a:buNone/>
            </a:pPr>
            <a:r>
              <a:rPr lang="en-US"/>
              <a:t>We'll be experimenting with these frameworks today:</a:t>
            </a:r>
          </a:p>
        </p:txBody>
      </p:sp>
      <p:graphicFrame>
        <p:nvGraphicFramePr>
          <p:cNvPr id="4" name="Table 3">
            <a:extLst>
              <a:ext uri="{FF2B5EF4-FFF2-40B4-BE49-F238E27FC236}">
                <a16:creationId xmlns:a16="http://schemas.microsoft.com/office/drawing/2014/main" id="{50BF6500-46D7-658F-CC33-72D2BBE63427}"/>
              </a:ext>
            </a:extLst>
          </p:cNvPr>
          <p:cNvGraphicFramePr>
            <a:graphicFrameLocks noGrp="1"/>
          </p:cNvGraphicFramePr>
          <p:nvPr>
            <p:extLst>
              <p:ext uri="{D42A27DB-BD31-4B8C-83A1-F6EECF244321}">
                <p14:modId xmlns:p14="http://schemas.microsoft.com/office/powerpoint/2010/main" val="2956704550"/>
              </p:ext>
            </p:extLst>
          </p:nvPr>
        </p:nvGraphicFramePr>
        <p:xfrm>
          <a:off x="1156996" y="1701628"/>
          <a:ext cx="10790073" cy="4871959"/>
        </p:xfrm>
        <a:graphic>
          <a:graphicData uri="http://schemas.openxmlformats.org/drawingml/2006/table">
            <a:tbl>
              <a:tblPr firstRow="1" bandRow="1">
                <a:tableStyleId>{F5AB1C69-6EDB-4FF4-983F-18BD219EF322}</a:tableStyleId>
              </a:tblPr>
              <a:tblGrid>
                <a:gridCol w="3006494">
                  <a:extLst>
                    <a:ext uri="{9D8B030D-6E8A-4147-A177-3AD203B41FA5}">
                      <a16:colId xmlns:a16="http://schemas.microsoft.com/office/drawing/2014/main" val="882332886"/>
                    </a:ext>
                  </a:extLst>
                </a:gridCol>
                <a:gridCol w="7783579">
                  <a:extLst>
                    <a:ext uri="{9D8B030D-6E8A-4147-A177-3AD203B41FA5}">
                      <a16:colId xmlns:a16="http://schemas.microsoft.com/office/drawing/2014/main" val="1820821298"/>
                    </a:ext>
                  </a:extLst>
                </a:gridCol>
              </a:tblGrid>
              <a:tr h="634114">
                <a:tc>
                  <a:txBody>
                    <a:bodyPr/>
                    <a:lstStyle/>
                    <a:p>
                      <a:r>
                        <a:rPr lang="en-US" sz="2400" dirty="0">
                          <a:latin typeface="+mn-lt"/>
                        </a:rPr>
                        <a:t>Framework</a:t>
                      </a:r>
                    </a:p>
                  </a:txBody>
                  <a:tcPr/>
                </a:tc>
                <a:tc>
                  <a:txBody>
                    <a:bodyPr/>
                    <a:lstStyle/>
                    <a:p>
                      <a:r>
                        <a:rPr lang="en-US" sz="2400" dirty="0" err="1">
                          <a:latin typeface="+mn-lt"/>
                        </a:rPr>
                        <a:t>Descripción</a:t>
                      </a:r>
                      <a:endParaRPr lang="en-US" sz="2400" dirty="0">
                        <a:latin typeface="+mn-lt"/>
                      </a:endParaRPr>
                    </a:p>
                  </a:txBody>
                  <a:tcPr/>
                </a:tc>
                <a:extLst>
                  <a:ext uri="{0D108BD9-81ED-4DB2-BD59-A6C34878D82A}">
                    <a16:rowId xmlns:a16="http://schemas.microsoft.com/office/drawing/2014/main" val="3146724705"/>
                  </a:ext>
                </a:extLst>
              </a:tr>
              <a:tr h="12786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latin typeface="+mn-lt"/>
                          <a:ea typeface="Menlo" panose="020B0609030804020204" pitchFamily="49" charset="0"/>
                          <a:cs typeface="Menlo" panose="020B0609030804020204" pitchFamily="49" charset="0"/>
                        </a:rPr>
                        <a:t>agent-framework</a:t>
                      </a:r>
                    </a:p>
                  </a:txBody>
                  <a:tcPr/>
                </a:tc>
                <a:tc>
                  <a:txBody>
                    <a:bodyPr/>
                    <a:lstStyle/>
                    <a:p>
                      <a:r>
                        <a:rPr lang="en-US" sz="2400" dirty="0"/>
                        <a:t>framework de Microsoft con </a:t>
                      </a:r>
                      <a:r>
                        <a:rPr lang="en-US" sz="2400" dirty="0" err="1"/>
                        <a:t>soporte</a:t>
                      </a:r>
                      <a:r>
                        <a:rPr lang="en-US" sz="2400" dirty="0"/>
                        <a:t> para </a:t>
                      </a:r>
                      <a:r>
                        <a:rPr lang="en-US" sz="2400" dirty="0" err="1"/>
                        <a:t>patrones</a:t>
                      </a:r>
                      <a:r>
                        <a:rPr lang="en-US" sz="2400" dirty="0"/>
                        <a:t> </a:t>
                      </a:r>
                      <a:r>
                        <a:rPr lang="en-US" sz="2400" dirty="0" err="1"/>
                        <a:t>agénticos</a:t>
                      </a:r>
                      <a:r>
                        <a:rPr lang="en-US" sz="2400" dirty="0"/>
                        <a:t> e </a:t>
                      </a:r>
                      <a:r>
                        <a:rPr lang="en-US" sz="2400" dirty="0" err="1"/>
                        <a:t>integración</a:t>
                      </a:r>
                      <a:r>
                        <a:rPr lang="en-US" sz="2400" dirty="0"/>
                        <a:t> completa con </a:t>
                      </a:r>
                      <a:r>
                        <a:rPr lang="en-US" sz="2400" dirty="0" err="1"/>
                        <a:t>los</a:t>
                      </a:r>
                      <a:r>
                        <a:rPr lang="en-US" sz="2400" dirty="0"/>
                        <a:t> </a:t>
                      </a:r>
                      <a:r>
                        <a:rPr lang="en-US" sz="2400" dirty="0" err="1"/>
                        <a:t>servicios</a:t>
                      </a:r>
                      <a:r>
                        <a:rPr lang="en-US" sz="2400" dirty="0"/>
                        <a:t> de Azure. (Sucesor de </a:t>
                      </a:r>
                      <a:r>
                        <a:rPr lang="en-US" sz="2400" i="1" dirty="0" err="1"/>
                        <a:t>autogen</a:t>
                      </a:r>
                      <a:r>
                        <a:rPr lang="en-US" sz="2400" dirty="0"/>
                        <a:t> y </a:t>
                      </a:r>
                      <a:r>
                        <a:rPr lang="en-US" sz="2400" i="1" dirty="0"/>
                        <a:t>semantic-kernel</a:t>
                      </a:r>
                      <a:r>
                        <a:rPr lang="en-US" sz="2400" dirty="0"/>
                        <a:t>)</a:t>
                      </a:r>
                      <a:endParaRPr lang="en-US" sz="2400" dirty="0">
                        <a:latin typeface="+mn-lt"/>
                      </a:endParaRPr>
                    </a:p>
                  </a:txBody>
                  <a:tcPr/>
                </a:tc>
                <a:extLst>
                  <a:ext uri="{0D108BD9-81ED-4DB2-BD59-A6C34878D82A}">
                    <a16:rowId xmlns:a16="http://schemas.microsoft.com/office/drawing/2014/main" val="1866553716"/>
                  </a:ext>
                </a:extLst>
              </a:tr>
              <a:tr h="88523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a:latin typeface="+mn-lt"/>
                          <a:ea typeface="Menlo" panose="020B0609030804020204" pitchFamily="49" charset="0"/>
                          <a:cs typeface="Menlo" panose="020B0609030804020204" pitchFamily="49" charset="0"/>
                        </a:rPr>
                        <a:t>langchain v1</a:t>
                      </a:r>
                    </a:p>
                  </a:txBody>
                  <a:tcPr/>
                </a:tc>
                <a:tc>
                  <a:txBody>
                    <a:bodyPr/>
                    <a:lstStyle/>
                    <a:p>
                      <a:r>
                        <a:rPr lang="en-US" sz="2400" dirty="0"/>
                        <a:t>framework </a:t>
                      </a:r>
                      <a:r>
                        <a:rPr lang="en-US" sz="2400" dirty="0" err="1"/>
                        <a:t>centrado</a:t>
                      </a:r>
                      <a:r>
                        <a:rPr lang="en-US" sz="2400" dirty="0"/>
                        <a:t> </a:t>
                      </a:r>
                      <a:r>
                        <a:rPr lang="en-US" sz="2400" dirty="0" err="1"/>
                        <a:t>en</a:t>
                      </a:r>
                      <a:r>
                        <a:rPr lang="en-US" sz="2400" dirty="0"/>
                        <a:t> </a:t>
                      </a:r>
                      <a:r>
                        <a:rPr lang="en-US" sz="2400" dirty="0" err="1"/>
                        <a:t>agentes</a:t>
                      </a:r>
                      <a:r>
                        <a:rPr lang="en-US" sz="2400" dirty="0"/>
                        <a:t> </a:t>
                      </a:r>
                      <a:r>
                        <a:rPr lang="en-US" sz="2400" dirty="0" err="1"/>
                        <a:t>construido</a:t>
                      </a:r>
                      <a:r>
                        <a:rPr lang="en-US" sz="2400" dirty="0"/>
                        <a:t> </a:t>
                      </a:r>
                      <a:r>
                        <a:rPr lang="en-US" sz="2400" dirty="0" err="1"/>
                        <a:t>sobre</a:t>
                      </a:r>
                      <a:r>
                        <a:rPr lang="en-US" sz="2400" dirty="0"/>
                        <a:t> </a:t>
                      </a:r>
                      <a:r>
                        <a:rPr lang="en-US" sz="2400" i="1" dirty="0" err="1"/>
                        <a:t>Langgraph</a:t>
                      </a:r>
                      <a:r>
                        <a:rPr lang="en-US" sz="2400" dirty="0"/>
                        <a:t>, con </a:t>
                      </a:r>
                      <a:r>
                        <a:rPr lang="en-US" sz="2400" dirty="0" err="1"/>
                        <a:t>monitoreo</a:t>
                      </a:r>
                      <a:r>
                        <a:rPr lang="en-US" sz="2400" dirty="0"/>
                        <a:t> </a:t>
                      </a:r>
                      <a:r>
                        <a:rPr lang="en-US" sz="2400" dirty="0" err="1"/>
                        <a:t>opcional</a:t>
                      </a:r>
                      <a:r>
                        <a:rPr lang="en-US" sz="2400" dirty="0"/>
                        <a:t> </a:t>
                      </a:r>
                      <a:r>
                        <a:rPr lang="en-US" sz="2400" dirty="0" err="1"/>
                        <a:t>vía</a:t>
                      </a:r>
                      <a:r>
                        <a:rPr lang="en-US" sz="2400" dirty="0"/>
                        <a:t> </a:t>
                      </a:r>
                      <a:r>
                        <a:rPr lang="en-US" sz="2400" i="1" dirty="0" err="1"/>
                        <a:t>Langsmith</a:t>
                      </a:r>
                      <a:r>
                        <a:rPr lang="en-US" sz="2400" dirty="0"/>
                        <a:t>.</a:t>
                      </a:r>
                      <a:endParaRPr lang="en-US" sz="2400" dirty="0">
                        <a:latin typeface="+mn-lt"/>
                      </a:endParaRPr>
                    </a:p>
                  </a:txBody>
                  <a:tcPr/>
                </a:tc>
                <a:extLst>
                  <a:ext uri="{0D108BD9-81ED-4DB2-BD59-A6C34878D82A}">
                    <a16:rowId xmlns:a16="http://schemas.microsoft.com/office/drawing/2014/main" val="2860709845"/>
                  </a:ext>
                </a:extLst>
              </a:tr>
              <a:tr h="885230">
                <a:tc>
                  <a:txBody>
                    <a:bodyPr/>
                    <a:lstStyle/>
                    <a:p>
                      <a:r>
                        <a:rPr lang="en-US" sz="2400" b="1">
                          <a:latin typeface="+mn-lt"/>
                          <a:ea typeface="Menlo" panose="020B0609030804020204" pitchFamily="49" charset="0"/>
                          <a:cs typeface="Menlo" panose="020B0609030804020204" pitchFamily="49" charset="0"/>
                        </a:rPr>
                        <a:t>pydantic-ai</a:t>
                      </a:r>
                    </a:p>
                  </a:txBody>
                  <a:tcPr/>
                </a:tc>
                <a:tc>
                  <a:txBody>
                    <a:bodyPr/>
                    <a:lstStyle/>
                    <a:p>
                      <a:r>
                        <a:rPr lang="en-US" sz="2400" dirty="0"/>
                        <a:t>framework flexible </a:t>
                      </a:r>
                      <a:r>
                        <a:rPr lang="en-US" sz="2400" dirty="0" err="1"/>
                        <a:t>diseñado</a:t>
                      </a:r>
                      <a:r>
                        <a:rPr lang="en-US" sz="2400" dirty="0"/>
                        <a:t> para </a:t>
                      </a:r>
                      <a:r>
                        <a:rPr lang="en-US" sz="2400" i="1" dirty="0"/>
                        <a:t>type safety</a:t>
                      </a:r>
                      <a:r>
                        <a:rPr lang="en-US" sz="2400" dirty="0"/>
                        <a:t> y </a:t>
                      </a:r>
                      <a:r>
                        <a:rPr lang="en-US" sz="2400" i="1" dirty="0"/>
                        <a:t>observability</a:t>
                      </a:r>
                      <a:r>
                        <a:rPr lang="en-US" sz="2400" dirty="0"/>
                        <a:t> (</a:t>
                      </a:r>
                      <a:r>
                        <a:rPr lang="en-US" sz="2400" i="1" dirty="0" err="1"/>
                        <a:t>Logfire</a:t>
                      </a:r>
                      <a:r>
                        <a:rPr lang="en-US" sz="2400" i="1" dirty="0"/>
                        <a:t>/</a:t>
                      </a:r>
                      <a:r>
                        <a:rPr lang="en-US" sz="2400" i="1" dirty="0" err="1"/>
                        <a:t>OTel</a:t>
                      </a:r>
                      <a:r>
                        <a:rPr lang="en-US" sz="2400" dirty="0"/>
                        <a:t>), </a:t>
                      </a:r>
                      <a:r>
                        <a:rPr lang="en-US" sz="2400" dirty="0" err="1"/>
                        <a:t>creado</a:t>
                      </a:r>
                      <a:r>
                        <a:rPr lang="en-US" sz="2400" dirty="0"/>
                        <a:t> </a:t>
                      </a:r>
                      <a:r>
                        <a:rPr lang="en-US" sz="2400" dirty="0" err="1"/>
                        <a:t>por</a:t>
                      </a:r>
                      <a:r>
                        <a:rPr lang="en-US" sz="2400" dirty="0"/>
                        <a:t> </a:t>
                      </a:r>
                      <a:r>
                        <a:rPr lang="en-US" sz="2400" dirty="0" err="1"/>
                        <a:t>el</a:t>
                      </a:r>
                      <a:r>
                        <a:rPr lang="en-US" sz="2400" dirty="0"/>
                        <a:t> </a:t>
                      </a:r>
                      <a:r>
                        <a:rPr lang="en-US" sz="2400" dirty="0" err="1"/>
                        <a:t>equipo</a:t>
                      </a:r>
                      <a:r>
                        <a:rPr lang="en-US" sz="2400" dirty="0"/>
                        <a:t> de </a:t>
                      </a:r>
                      <a:r>
                        <a:rPr lang="en-US" sz="2400" i="1" dirty="0" err="1"/>
                        <a:t>Pydantic</a:t>
                      </a:r>
                      <a:r>
                        <a:rPr lang="en-US" sz="2400" dirty="0"/>
                        <a:t>.</a:t>
                      </a:r>
                      <a:endParaRPr lang="en-US" sz="2400" dirty="0">
                        <a:latin typeface="+mn-lt"/>
                      </a:endParaRPr>
                    </a:p>
                  </a:txBody>
                  <a:tcPr/>
                </a:tc>
                <a:extLst>
                  <a:ext uri="{0D108BD9-81ED-4DB2-BD59-A6C34878D82A}">
                    <a16:rowId xmlns:a16="http://schemas.microsoft.com/office/drawing/2014/main" val="1402218983"/>
                  </a:ext>
                </a:extLst>
              </a:tr>
              <a:tr h="88523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a:latin typeface="+mn-lt"/>
                          <a:ea typeface="Menlo" panose="020B0609030804020204" pitchFamily="49" charset="0"/>
                          <a:cs typeface="Menlo" panose="020B0609030804020204" pitchFamily="49" charset="0"/>
                        </a:rPr>
                        <a:t>openai-agents</a:t>
                      </a:r>
                    </a:p>
                  </a:txBody>
                  <a:tcPr/>
                </a:tc>
                <a:tc>
                  <a:txBody>
                    <a:bodyPr/>
                    <a:lstStyle/>
                    <a:p>
                      <a:r>
                        <a:rPr lang="en-US" sz="2400" dirty="0"/>
                        <a:t>framework de OpenAI </a:t>
                      </a:r>
                      <a:r>
                        <a:rPr lang="en-US" sz="2400" dirty="0" err="1"/>
                        <a:t>optimizado</a:t>
                      </a:r>
                      <a:r>
                        <a:rPr lang="en-US" sz="2400" dirty="0"/>
                        <a:t> para usar con </a:t>
                      </a:r>
                      <a:r>
                        <a:rPr lang="en-US" sz="2400" dirty="0" err="1"/>
                        <a:t>modelos</a:t>
                      </a:r>
                      <a:r>
                        <a:rPr lang="en-US" sz="2400" dirty="0"/>
                        <a:t> de OpenAI (</a:t>
                      </a:r>
                      <a:r>
                        <a:rPr lang="en-US" sz="2400" dirty="0" err="1"/>
                        <a:t>especialmente</a:t>
                      </a:r>
                      <a:r>
                        <a:rPr lang="en-US" sz="2400" dirty="0"/>
                        <a:t> </a:t>
                      </a:r>
                      <a:r>
                        <a:rPr lang="en-US" sz="2400" i="1" dirty="0"/>
                        <a:t>Responses API/reasoning</a:t>
                      </a:r>
                      <a:r>
                        <a:rPr lang="en-US" sz="2400" dirty="0"/>
                        <a:t>).</a:t>
                      </a:r>
                      <a:endParaRPr lang="en-US" sz="2400" dirty="0">
                        <a:latin typeface="+mn-lt"/>
                      </a:endParaRPr>
                    </a:p>
                  </a:txBody>
                  <a:tcPr/>
                </a:tc>
                <a:extLst>
                  <a:ext uri="{0D108BD9-81ED-4DB2-BD59-A6C34878D82A}">
                    <a16:rowId xmlns:a16="http://schemas.microsoft.com/office/drawing/2014/main" val="255034753"/>
                  </a:ext>
                </a:extLst>
              </a:tr>
            </a:tbl>
          </a:graphicData>
        </a:graphic>
      </p:graphicFrame>
    </p:spTree>
    <p:extLst>
      <p:ext uri="{BB962C8B-B14F-4D97-AF65-F5344CB8AC3E}">
        <p14:creationId xmlns:p14="http://schemas.microsoft.com/office/powerpoint/2010/main" val="10198519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5A800-3EBF-FE18-B153-2209B8172188}"/>
            </a:ext>
          </a:extLst>
        </p:cNvPr>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321F8F44-03D8-0FD3-FFAA-3DC0EEF148B1}"/>
              </a:ext>
            </a:extLst>
          </p:cNvPr>
          <p:cNvCxnSpPr>
            <a:cxnSpLocks/>
          </p:cNvCxnSpPr>
          <p:nvPr/>
        </p:nvCxnSpPr>
        <p:spPr>
          <a:xfrm>
            <a:off x="2647972" y="4263538"/>
            <a:ext cx="1525536"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A9FEAE-BDCB-3A0E-0F4C-83F02BA60176}"/>
              </a:ext>
            </a:extLst>
          </p:cNvPr>
          <p:cNvSpPr txBox="1"/>
          <p:nvPr/>
        </p:nvSpPr>
        <p:spPr>
          <a:xfrm>
            <a:off x="1116929" y="1779491"/>
            <a:ext cx="11086412" cy="369332"/>
          </a:xfrm>
          <a:prstGeom prst="rect">
            <a:avLst/>
          </a:prstGeom>
          <a:noFill/>
        </p:spPr>
        <p:txBody>
          <a:bodyPr wrap="square" lIns="0" tIns="0" rIns="0" bIns="0" rtlCol="0">
            <a:spAutoFit/>
          </a:bodyPr>
          <a:lstStyle/>
          <a:p>
            <a:r>
              <a:rPr lang="en-US" sz="2400" dirty="0"/>
              <a:t>El </a:t>
            </a:r>
            <a:r>
              <a:rPr lang="en-US" sz="2400" dirty="0" err="1"/>
              <a:t>agente</a:t>
            </a:r>
            <a:r>
              <a:rPr lang="en-US" sz="2400" dirty="0"/>
              <a:t> </a:t>
            </a:r>
            <a:r>
              <a:rPr lang="en-US" sz="2400" dirty="0" err="1"/>
              <a:t>puede</a:t>
            </a:r>
            <a:r>
              <a:rPr lang="en-US" sz="2400" dirty="0"/>
              <a:t> usar </a:t>
            </a:r>
            <a:r>
              <a:rPr lang="en-US" sz="2400" dirty="0" err="1"/>
              <a:t>una</a:t>
            </a:r>
            <a:r>
              <a:rPr lang="en-US" sz="2400" dirty="0"/>
              <a:t> </a:t>
            </a:r>
            <a:r>
              <a:rPr lang="en-US" sz="2400" i="1" dirty="0"/>
              <a:t>tool</a:t>
            </a:r>
            <a:r>
              <a:rPr lang="en-US" sz="2400" dirty="0"/>
              <a:t> para </a:t>
            </a:r>
            <a:r>
              <a:rPr lang="en-US" sz="2400" dirty="0" err="1"/>
              <a:t>ayudar</a:t>
            </a:r>
            <a:r>
              <a:rPr lang="en-US" sz="2400" dirty="0"/>
              <a:t> a responder la </a:t>
            </a:r>
            <a:r>
              <a:rPr lang="en-US" sz="2400" dirty="0" err="1"/>
              <a:t>pregunta</a:t>
            </a:r>
            <a:r>
              <a:rPr lang="en-US" sz="2400" dirty="0"/>
              <a:t> de un </a:t>
            </a:r>
            <a:r>
              <a:rPr lang="en-US" sz="2400" dirty="0" err="1"/>
              <a:t>usuario</a:t>
            </a:r>
            <a:r>
              <a:rPr lang="en-US" sz="2400" dirty="0"/>
              <a:t>.</a:t>
            </a:r>
          </a:p>
        </p:txBody>
      </p:sp>
      <p:sp>
        <p:nvSpPr>
          <p:cNvPr id="21" name="Oval 20">
            <a:extLst>
              <a:ext uri="{FF2B5EF4-FFF2-40B4-BE49-F238E27FC236}">
                <a16:creationId xmlns:a16="http://schemas.microsoft.com/office/drawing/2014/main" id="{113B9162-1E13-ECFC-6160-817725D37639}"/>
              </a:ext>
            </a:extLst>
          </p:cNvPr>
          <p:cNvSpPr/>
          <p:nvPr/>
        </p:nvSpPr>
        <p:spPr bwMode="auto">
          <a:xfrm>
            <a:off x="4173508" y="3997209"/>
            <a:ext cx="1560695" cy="80443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err="1">
                <a:solidFill>
                  <a:schemeClr val="bg1"/>
                </a:solidFill>
                <a:ea typeface="Segoe UI" pitchFamily="34" charset="0"/>
                <a:cs typeface="Segoe UI" pitchFamily="34" charset="0"/>
              </a:rPr>
              <a:t>Tool</a:t>
            </a:r>
          </a:p>
        </p:txBody>
      </p:sp>
      <p:sp>
        <p:nvSpPr>
          <p:cNvPr id="22" name="Rectangle 21">
            <a:extLst>
              <a:ext uri="{FF2B5EF4-FFF2-40B4-BE49-F238E27FC236}">
                <a16:creationId xmlns:a16="http://schemas.microsoft.com/office/drawing/2014/main" id="{1727C9B1-0111-D3BE-D368-20EB0A639E7C}"/>
              </a:ext>
            </a:extLst>
          </p:cNvPr>
          <p:cNvSpPr/>
          <p:nvPr/>
        </p:nvSpPr>
        <p:spPr bwMode="auto">
          <a:xfrm>
            <a:off x="1228475" y="4077313"/>
            <a:ext cx="1419497" cy="686429"/>
          </a:xfrm>
          <a:prstGeom prst="rect">
            <a:avLst/>
          </a:prstGeom>
          <a:solidFill>
            <a:schemeClr val="accent3"/>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err="1">
                <a:solidFill>
                  <a:schemeClr val="bg1"/>
                </a:solidFill>
                <a:ea typeface="Segoe UI" pitchFamily="34" charset="0"/>
                <a:cs typeface="Segoe UI" pitchFamily="34" charset="0"/>
              </a:rPr>
              <a:t>LLM</a:t>
            </a:r>
          </a:p>
        </p:txBody>
      </p:sp>
      <p:cxnSp>
        <p:nvCxnSpPr>
          <p:cNvPr id="38" name="Straight Arrow Connector 37">
            <a:extLst>
              <a:ext uri="{FF2B5EF4-FFF2-40B4-BE49-F238E27FC236}">
                <a16:creationId xmlns:a16="http://schemas.microsoft.com/office/drawing/2014/main" id="{CED61C4F-FF50-7603-791C-9252A71802FD}"/>
              </a:ext>
            </a:extLst>
          </p:cNvPr>
          <p:cNvCxnSpPr>
            <a:cxnSpLocks/>
          </p:cNvCxnSpPr>
          <p:nvPr/>
        </p:nvCxnSpPr>
        <p:spPr>
          <a:xfrm>
            <a:off x="2647972" y="4511123"/>
            <a:ext cx="1525536" cy="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0D0068E1-9C02-0570-D78A-C0027161BA4B}"/>
              </a:ext>
            </a:extLst>
          </p:cNvPr>
          <p:cNvSpPr>
            <a:spLocks noGrp="1"/>
          </p:cNvSpPr>
          <p:nvPr>
            <p:ph type="title"/>
          </p:nvPr>
        </p:nvSpPr>
        <p:spPr>
          <a:xfrm>
            <a:off x="1049415" y="458258"/>
            <a:ext cx="11916571" cy="1325563"/>
          </a:xfrm>
        </p:spPr>
        <p:txBody>
          <a:bodyPr/>
          <a:lstStyle/>
          <a:p>
            <a:r>
              <a:rPr lang="en-US" dirty="0"/>
              <a:t>Un </a:t>
            </a:r>
            <a:r>
              <a:rPr lang="en-US" dirty="0" err="1"/>
              <a:t>agente</a:t>
            </a:r>
            <a:r>
              <a:rPr lang="en-US" dirty="0"/>
              <a:t> con </a:t>
            </a:r>
            <a:r>
              <a:rPr lang="en-US" dirty="0" err="1"/>
              <a:t>una</a:t>
            </a:r>
            <a:r>
              <a:rPr lang="en-US" dirty="0"/>
              <a:t> </a:t>
            </a:r>
            <a:r>
              <a:rPr lang="en-US" dirty="0" err="1"/>
              <a:t>herramienta</a:t>
            </a:r>
            <a:endParaRPr lang="en-US" dirty="0"/>
          </a:p>
        </p:txBody>
      </p:sp>
      <p:sp>
        <p:nvSpPr>
          <p:cNvPr id="7" name="TextBox 6">
            <a:extLst>
              <a:ext uri="{FF2B5EF4-FFF2-40B4-BE49-F238E27FC236}">
                <a16:creationId xmlns:a16="http://schemas.microsoft.com/office/drawing/2014/main" id="{3CFDC587-D65A-D8EC-F6AA-25E5DCE1C6B9}"/>
              </a:ext>
            </a:extLst>
          </p:cNvPr>
          <p:cNvSpPr txBox="1"/>
          <p:nvPr/>
        </p:nvSpPr>
        <p:spPr>
          <a:xfrm>
            <a:off x="1137935" y="416254"/>
            <a:ext cx="6518952" cy="369332"/>
          </a:xfrm>
          <a:prstGeom prst="rect">
            <a:avLst/>
          </a:prstGeom>
          <a:noFill/>
        </p:spPr>
        <p:txBody>
          <a:bodyPr wrap="square">
            <a:spAutoFit/>
          </a:bodyPr>
          <a:lstStyle/>
          <a:p>
            <a:r>
              <a:rPr lang="en-US" dirty="0" err="1"/>
              <a:t>Arquitectura</a:t>
            </a:r>
            <a:r>
              <a:rPr lang="en-US" dirty="0"/>
              <a:t> de </a:t>
            </a:r>
            <a:r>
              <a:rPr lang="en-US" dirty="0" err="1"/>
              <a:t>agentes</a:t>
            </a:r>
            <a:r>
              <a:rPr lang="en-US" dirty="0"/>
              <a:t>:</a:t>
            </a:r>
          </a:p>
        </p:txBody>
      </p:sp>
      <p:cxnSp>
        <p:nvCxnSpPr>
          <p:cNvPr id="13" name="Straight Arrow Connector 12">
            <a:extLst>
              <a:ext uri="{FF2B5EF4-FFF2-40B4-BE49-F238E27FC236}">
                <a16:creationId xmlns:a16="http://schemas.microsoft.com/office/drawing/2014/main" id="{F19D255F-DCB6-028E-1AF8-59ABA485D36E}"/>
              </a:ext>
            </a:extLst>
          </p:cNvPr>
          <p:cNvCxnSpPr>
            <a:cxnSpLocks/>
          </p:cNvCxnSpPr>
          <p:nvPr/>
        </p:nvCxnSpPr>
        <p:spPr>
          <a:xfrm flipH="1">
            <a:off x="1938223" y="4763742"/>
            <a:ext cx="15349" cy="1065082"/>
          </a:xfrm>
          <a:prstGeom prst="straightConnector1">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74F87E3-A891-1076-31D7-CB7F8C7ACC9B}"/>
              </a:ext>
            </a:extLst>
          </p:cNvPr>
          <p:cNvSpPr txBox="1"/>
          <p:nvPr/>
        </p:nvSpPr>
        <p:spPr>
          <a:xfrm>
            <a:off x="1228474" y="5837390"/>
            <a:ext cx="1419497" cy="369332"/>
          </a:xfrm>
          <a:prstGeom prst="rect">
            <a:avLst/>
          </a:prstGeom>
          <a:noFill/>
        </p:spPr>
        <p:txBody>
          <a:bodyPr wrap="square" lIns="0" tIns="0" rIns="0" bIns="0" rtlCol="0">
            <a:spAutoFit/>
          </a:bodyPr>
          <a:lstStyle/>
          <a:p>
            <a:pPr algn="ctr"/>
            <a:r>
              <a:rPr lang="en-US" sz="2400" err="1"/>
              <a:t>Response</a:t>
            </a:r>
          </a:p>
        </p:txBody>
      </p:sp>
      <p:sp>
        <p:nvSpPr>
          <p:cNvPr id="30" name="TextBox 29">
            <a:extLst>
              <a:ext uri="{FF2B5EF4-FFF2-40B4-BE49-F238E27FC236}">
                <a16:creationId xmlns:a16="http://schemas.microsoft.com/office/drawing/2014/main" id="{F6B710A1-8239-36CD-A149-00789CBDB9CB}"/>
              </a:ext>
            </a:extLst>
          </p:cNvPr>
          <p:cNvSpPr txBox="1"/>
          <p:nvPr/>
        </p:nvSpPr>
        <p:spPr>
          <a:xfrm>
            <a:off x="1243823" y="2589166"/>
            <a:ext cx="1419497" cy="369332"/>
          </a:xfrm>
          <a:prstGeom prst="rect">
            <a:avLst/>
          </a:prstGeom>
          <a:noFill/>
        </p:spPr>
        <p:txBody>
          <a:bodyPr wrap="square" lIns="0" tIns="0" rIns="0" bIns="0" rtlCol="0">
            <a:spAutoFit/>
          </a:bodyPr>
          <a:lstStyle/>
          <a:p>
            <a:pPr algn="ctr"/>
            <a:r>
              <a:rPr lang="en-US" sz="2400" err="1"/>
              <a:t>Request</a:t>
            </a:r>
          </a:p>
        </p:txBody>
      </p:sp>
      <p:cxnSp>
        <p:nvCxnSpPr>
          <p:cNvPr id="31" name="Straight Arrow Connector 30">
            <a:extLst>
              <a:ext uri="{FF2B5EF4-FFF2-40B4-BE49-F238E27FC236}">
                <a16:creationId xmlns:a16="http://schemas.microsoft.com/office/drawing/2014/main" id="{A5C22929-3BB1-0B6A-36B2-0C7597711252}"/>
              </a:ext>
            </a:extLst>
          </p:cNvPr>
          <p:cNvCxnSpPr>
            <a:cxnSpLocks/>
          </p:cNvCxnSpPr>
          <p:nvPr/>
        </p:nvCxnSpPr>
        <p:spPr>
          <a:xfrm flipH="1">
            <a:off x="1953571" y="3012231"/>
            <a:ext cx="15349" cy="1065082"/>
          </a:xfrm>
          <a:prstGeom prst="straightConnector1">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70E8408-9AA0-A441-55EA-0695B2BD05DA}"/>
              </a:ext>
            </a:extLst>
          </p:cNvPr>
          <p:cNvGrpSpPr/>
          <p:nvPr/>
        </p:nvGrpSpPr>
        <p:grpSpPr>
          <a:xfrm>
            <a:off x="6227364" y="2589166"/>
            <a:ext cx="5660647" cy="4002155"/>
            <a:chOff x="6227364" y="2589166"/>
            <a:chExt cx="5660647" cy="4002155"/>
          </a:xfrm>
        </p:grpSpPr>
        <p:cxnSp>
          <p:nvCxnSpPr>
            <p:cNvPr id="4" name="Straight Arrow Connector 3">
              <a:extLst>
                <a:ext uri="{FF2B5EF4-FFF2-40B4-BE49-F238E27FC236}">
                  <a16:creationId xmlns:a16="http://schemas.microsoft.com/office/drawing/2014/main" id="{80130D2D-513C-BA52-9B7B-59FD660FFD3A}"/>
                </a:ext>
              </a:extLst>
            </p:cNvPr>
            <p:cNvCxnSpPr>
              <a:cxnSpLocks/>
            </p:cNvCxnSpPr>
            <p:nvPr/>
          </p:nvCxnSpPr>
          <p:spPr>
            <a:xfrm>
              <a:off x="8143725" y="4263538"/>
              <a:ext cx="1525536" cy="0"/>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F530686-2A45-D1B2-7ABE-E761D8BF0E5A}"/>
                </a:ext>
              </a:extLst>
            </p:cNvPr>
            <p:cNvSpPr/>
            <p:nvPr/>
          </p:nvSpPr>
          <p:spPr bwMode="auto">
            <a:xfrm>
              <a:off x="9669260" y="3997210"/>
              <a:ext cx="2218751" cy="766532"/>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b="1" err="1">
                  <a:solidFill>
                    <a:schemeClr val="bg1"/>
                  </a:solidFill>
                  <a:ea typeface="Segoe UI" pitchFamily="34" charset="0"/>
                  <a:cs typeface="Segoe UI" pitchFamily="34" charset="0"/>
                </a:rPr>
                <a:t>get_weather</a:t>
              </a:r>
            </a:p>
          </p:txBody>
        </p:sp>
        <p:sp>
          <p:nvSpPr>
            <p:cNvPr id="9" name="Rectangle 8">
              <a:extLst>
                <a:ext uri="{FF2B5EF4-FFF2-40B4-BE49-F238E27FC236}">
                  <a16:creationId xmlns:a16="http://schemas.microsoft.com/office/drawing/2014/main" id="{B29F7211-A89E-422C-5DF2-704D89AB1187}"/>
                </a:ext>
              </a:extLst>
            </p:cNvPr>
            <p:cNvSpPr/>
            <p:nvPr/>
          </p:nvSpPr>
          <p:spPr bwMode="auto">
            <a:xfrm>
              <a:off x="6724228" y="4077313"/>
              <a:ext cx="1419497" cy="686429"/>
            </a:xfrm>
            <a:prstGeom prst="rect">
              <a:avLst/>
            </a:prstGeom>
            <a:solidFill>
              <a:schemeClr val="accent3"/>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err="1">
                  <a:solidFill>
                    <a:schemeClr val="bg1"/>
                  </a:solidFill>
                  <a:ea typeface="Segoe UI" pitchFamily="34" charset="0"/>
                  <a:cs typeface="Segoe UI" pitchFamily="34" charset="0"/>
                </a:rPr>
                <a:t>LLM</a:t>
              </a:r>
            </a:p>
          </p:txBody>
        </p:sp>
        <p:cxnSp>
          <p:nvCxnSpPr>
            <p:cNvPr id="10" name="Straight Arrow Connector 9">
              <a:extLst>
                <a:ext uri="{FF2B5EF4-FFF2-40B4-BE49-F238E27FC236}">
                  <a16:creationId xmlns:a16="http://schemas.microsoft.com/office/drawing/2014/main" id="{27DA7F59-0D10-6776-955E-20A21C07D343}"/>
                </a:ext>
              </a:extLst>
            </p:cNvPr>
            <p:cNvCxnSpPr>
              <a:cxnSpLocks/>
            </p:cNvCxnSpPr>
            <p:nvPr/>
          </p:nvCxnSpPr>
          <p:spPr>
            <a:xfrm>
              <a:off x="8143725" y="4511123"/>
              <a:ext cx="1525536" cy="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70F0F2A-54B6-CF45-2A50-37B21B6725E5}"/>
                </a:ext>
              </a:extLst>
            </p:cNvPr>
            <p:cNvCxnSpPr>
              <a:cxnSpLocks/>
            </p:cNvCxnSpPr>
            <p:nvPr/>
          </p:nvCxnSpPr>
          <p:spPr>
            <a:xfrm flipH="1">
              <a:off x="6920792" y="4763742"/>
              <a:ext cx="15349" cy="1065082"/>
            </a:xfrm>
            <a:prstGeom prst="straightConnector1">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889FC67-9F0D-0269-6EE1-306AEB77D756}"/>
                </a:ext>
              </a:extLst>
            </p:cNvPr>
            <p:cNvSpPr txBox="1"/>
            <p:nvPr/>
          </p:nvSpPr>
          <p:spPr>
            <a:xfrm>
              <a:off x="6241417" y="5852657"/>
              <a:ext cx="3896706" cy="738664"/>
            </a:xfrm>
            <a:prstGeom prst="rect">
              <a:avLst/>
            </a:prstGeom>
            <a:noFill/>
          </p:spPr>
          <p:txBody>
            <a:bodyPr wrap="square" lIns="0" tIns="0" rIns="0" bIns="0" rtlCol="0">
              <a:spAutoFit/>
            </a:bodyPr>
            <a:lstStyle/>
            <a:p>
              <a:pPr algn="ctr"/>
              <a:r>
                <a:rPr lang="en-US" sz="2400" err="1"/>
                <a:t>"It's 60 degrees outside and the sun is shining! 🌞"</a:t>
              </a:r>
            </a:p>
          </p:txBody>
        </p:sp>
        <p:sp>
          <p:nvSpPr>
            <p:cNvPr id="14" name="TextBox 13">
              <a:extLst>
                <a:ext uri="{FF2B5EF4-FFF2-40B4-BE49-F238E27FC236}">
                  <a16:creationId xmlns:a16="http://schemas.microsoft.com/office/drawing/2014/main" id="{85412C10-D5D5-E37D-1877-2048E70509EC}"/>
                </a:ext>
              </a:extLst>
            </p:cNvPr>
            <p:cNvSpPr txBox="1"/>
            <p:nvPr/>
          </p:nvSpPr>
          <p:spPr>
            <a:xfrm>
              <a:off x="6227364" y="2589166"/>
              <a:ext cx="3362774" cy="369332"/>
            </a:xfrm>
            <a:prstGeom prst="rect">
              <a:avLst/>
            </a:prstGeom>
            <a:noFill/>
          </p:spPr>
          <p:txBody>
            <a:bodyPr wrap="square" lIns="0" tIns="0" rIns="0" bIns="0" rtlCol="0">
              <a:spAutoFit/>
            </a:bodyPr>
            <a:lstStyle/>
            <a:p>
              <a:pPr algn="ctr"/>
              <a:r>
                <a:rPr lang="en-US" sz="2400" err="1"/>
                <a:t>"how's weather in SF?"</a:t>
              </a:r>
            </a:p>
          </p:txBody>
        </p:sp>
        <p:cxnSp>
          <p:nvCxnSpPr>
            <p:cNvPr id="15" name="Straight Arrow Connector 14">
              <a:extLst>
                <a:ext uri="{FF2B5EF4-FFF2-40B4-BE49-F238E27FC236}">
                  <a16:creationId xmlns:a16="http://schemas.microsoft.com/office/drawing/2014/main" id="{C1C9FBA7-2B17-2EBF-033D-F3C5BAC902BF}"/>
                </a:ext>
              </a:extLst>
            </p:cNvPr>
            <p:cNvCxnSpPr>
              <a:cxnSpLocks/>
            </p:cNvCxnSpPr>
            <p:nvPr/>
          </p:nvCxnSpPr>
          <p:spPr>
            <a:xfrm flipH="1">
              <a:off x="6936140" y="3012231"/>
              <a:ext cx="15349" cy="1065082"/>
            </a:xfrm>
            <a:prstGeom prst="straightConnector1">
              <a:avLst/>
            </a:prstGeom>
            <a:ln>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A080167-4810-AF40-B0DC-37B63EF7757C}"/>
                </a:ext>
              </a:extLst>
            </p:cNvPr>
            <p:cNvSpPr txBox="1"/>
            <p:nvPr/>
          </p:nvSpPr>
          <p:spPr>
            <a:xfrm>
              <a:off x="8153426" y="4047413"/>
              <a:ext cx="1479489" cy="184666"/>
            </a:xfrm>
            <a:prstGeom prst="rect">
              <a:avLst/>
            </a:prstGeom>
            <a:noFill/>
          </p:spPr>
          <p:txBody>
            <a:bodyPr wrap="square" lIns="0" tIns="0" rIns="0" bIns="0" rtlCol="0">
              <a:spAutoFit/>
            </a:bodyPr>
            <a:lstStyle/>
            <a:p>
              <a:pPr algn="ctr"/>
              <a:r>
                <a:rPr lang="en-US" sz="1200" err="1"/>
                <a:t>"San Francisco"</a:t>
              </a:r>
            </a:p>
          </p:txBody>
        </p:sp>
        <p:sp>
          <p:nvSpPr>
            <p:cNvPr id="17" name="TextBox 16">
              <a:extLst>
                <a:ext uri="{FF2B5EF4-FFF2-40B4-BE49-F238E27FC236}">
                  <a16:creationId xmlns:a16="http://schemas.microsoft.com/office/drawing/2014/main" id="{110769CE-F13B-78CA-FB2E-FEF0D390181A}"/>
                </a:ext>
              </a:extLst>
            </p:cNvPr>
            <p:cNvSpPr txBox="1"/>
            <p:nvPr/>
          </p:nvSpPr>
          <p:spPr>
            <a:xfrm>
              <a:off x="8189770" y="4574042"/>
              <a:ext cx="1479489" cy="369332"/>
            </a:xfrm>
            <a:prstGeom prst="rect">
              <a:avLst/>
            </a:prstGeom>
            <a:noFill/>
          </p:spPr>
          <p:txBody>
            <a:bodyPr wrap="square" lIns="0" tIns="0" rIns="0" bIns="0" rtlCol="0">
              <a:spAutoFit/>
            </a:bodyPr>
            <a:lstStyle/>
            <a:p>
              <a:pPr algn="ctr"/>
              <a:r>
                <a:rPr lang="en-US" sz="1200" err="1"/>
                <a:t>{"temperature": 60,</a:t>
              </a:r>
            </a:p>
            <a:p>
              <a:pPr algn="ctr"/>
              <a:r>
                <a:rPr lang="en-US" sz="1200" err="1"/>
                <a:t>"condition": "sunny"}</a:t>
              </a:r>
            </a:p>
          </p:txBody>
        </p:sp>
      </p:grpSp>
    </p:spTree>
    <p:extLst>
      <p:ext uri="{BB962C8B-B14F-4D97-AF65-F5344CB8AC3E}">
        <p14:creationId xmlns:p14="http://schemas.microsoft.com/office/powerpoint/2010/main" val="3579126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PythonAI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ythonAITheme" id="{D0A90429-FFD2-E743-988A-249F2B70A9E6}" vid="{A4328EB6-D302-1C4C-816E-6AAB69D4CB73}"/>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2" ma:contentTypeDescription="Create a new document." ma:contentTypeScope="" ma:versionID="5c614c6a2b8e432a489ab58dd60b093c">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c75430972807c9b17b3372b288c97f51"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96da845-320a-4090-a8c1-9d38d24895f3">
      <Terms xmlns="http://schemas.microsoft.com/office/infopath/2007/PartnerControls"/>
    </lcf76f155ced4ddcb4097134ff3c332f>
    <TaxCatchAll xmlns="230e9df3-be65-4c73-a93b-d1236ebd677e" xsi:nil="true"/>
    <SharedWithUsers xmlns="4d763a3d-abd4-45ac-ad35-6c0fa32d5be4">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1F84DC-BF72-42C5-9AE8-0BE9DA3DF0A2}">
  <ds:schemaRefs>
    <ds:schemaRef ds:uri="230e9df3-be65-4c73-a93b-d1236ebd677e"/>
    <ds:schemaRef ds:uri="496da845-320a-4090-a8c1-9d38d24895f3"/>
    <ds:schemaRef ds:uri="4d763a3d-abd4-45ac-ad35-6c0fa32d5b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6433F3D-D6EB-404B-A6A4-2834F1FD1D65}">
  <ds:schemaRefs>
    <ds:schemaRef ds:uri="http://schemas.microsoft.com/office/2006/documentManagement/types"/>
    <ds:schemaRef ds:uri="http://www.w3.org/XML/1998/namespace"/>
    <ds:schemaRef ds:uri="230e9df3-be65-4c73-a93b-d1236ebd677e"/>
    <ds:schemaRef ds:uri="http://purl.org/dc/terms/"/>
    <ds:schemaRef ds:uri="http://schemas.microsoft.com/office/infopath/2007/PartnerControls"/>
    <ds:schemaRef ds:uri="http://purl.org/dc/dcmitype/"/>
    <ds:schemaRef ds:uri="http://schemas.openxmlformats.org/package/2006/metadata/core-properties"/>
    <ds:schemaRef ds:uri="http://purl.org/dc/elements/1.1/"/>
    <ds:schemaRef ds:uri="4d763a3d-abd4-45ac-ad35-6c0fa32d5be4"/>
    <ds:schemaRef ds:uri="496da845-320a-4090-a8c1-9d38d24895f3"/>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948419D9-581A-44A8-91B6-4F43E1D6982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229</TotalTime>
  <Words>2879</Words>
  <Application>Microsoft Office PowerPoint</Application>
  <PresentationFormat>Widescreen</PresentationFormat>
  <Paragraphs>478</Paragraphs>
  <Slides>45</Slides>
  <Notes>4</Notes>
  <HiddenSlides>19</HiddenSlides>
  <MMClips>0</MMClip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AI Agents Hack Template Light Mode</vt:lpstr>
      <vt:lpstr>PythonAITheme</vt:lpstr>
      <vt:lpstr>1_Office Theme</vt:lpstr>
      <vt:lpstr>PowerPoint Presentation</vt:lpstr>
      <vt:lpstr>PowerPoint Presentation</vt:lpstr>
      <vt:lpstr>Python + AI</vt:lpstr>
      <vt:lpstr>Agenda</vt:lpstr>
      <vt:lpstr>¿Quieres seguir los pasos?</vt:lpstr>
      <vt:lpstr>¿Qué es un agente?</vt:lpstr>
      <vt:lpstr>Python AI Agent frameworks</vt:lpstr>
      <vt:lpstr>Python AI agent frameworks</vt:lpstr>
      <vt:lpstr>Un agente con una herramienta</vt:lpstr>
      <vt:lpstr>Un agente con una herramienta</vt:lpstr>
      <vt:lpstr>Un agente con múltiples herramientas</vt:lpstr>
      <vt:lpstr>Un agente con múltiples herramientas</vt:lpstr>
      <vt:lpstr>Supervisor agent con sub-agents</vt:lpstr>
      <vt:lpstr>Supervisor agent con sub-agents</vt:lpstr>
      <vt:lpstr>Agent hand-off (transferencia de agente)</vt:lpstr>
      <vt:lpstr>Flujo agénticos (workflows)</vt:lpstr>
      <vt:lpstr>Flujo agéntico</vt:lpstr>
      <vt:lpstr>Flujos de trabajo en frameworks de agentes de IA</vt:lpstr>
      <vt:lpstr>Workflow con ramificación condicional</vt:lpstr>
      <vt:lpstr>Human-in-the-loop</vt:lpstr>
      <vt:lpstr>Flujo agéntico Ambiental (ambient)</vt:lpstr>
      <vt:lpstr>Demo: Issue Triager</vt:lpstr>
      <vt:lpstr>Agentic features</vt:lpstr>
      <vt:lpstr>Planning</vt:lpstr>
      <vt:lpstr>MagenticOne orchestrator</vt:lpstr>
      <vt:lpstr>Planning with MagenticOne</vt:lpstr>
      <vt:lpstr>Memory</vt:lpstr>
      <vt:lpstr>Next steps</vt:lpstr>
      <vt:lpstr>Start hacking!</vt:lpstr>
      <vt:lpstr>Próximos pasos</vt:lpstr>
      <vt:lpstr>APPENDIX – HERE BE DRAGONS!</vt:lpstr>
      <vt:lpstr>Ingredients of an agent</vt:lpstr>
      <vt:lpstr>Ingredients of an agent</vt:lpstr>
      <vt:lpstr>LLMs: GitHub Models</vt:lpstr>
      <vt:lpstr>Calling LLMs with OpenAI API protocol</vt:lpstr>
      <vt:lpstr>LLMs with Tool Calling support</vt:lpstr>
      <vt:lpstr>The most basic "agent"</vt:lpstr>
      <vt:lpstr>Single agent with tool</vt:lpstr>
      <vt:lpstr>Single agent with tool</vt:lpstr>
      <vt:lpstr>Single agent with multiple tools</vt:lpstr>
      <vt:lpstr>ReAct (Reasoning + Acting) agent </vt:lpstr>
      <vt:lpstr>Single agent with tools</vt:lpstr>
      <vt:lpstr>Supervisor agent with sub-agents</vt:lpstr>
      <vt:lpstr>The most basic "agent"</vt:lpstr>
      <vt:lpstr>Supervisor agent with sub-agents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lastModifiedBy>Gwyneth Peña-Siguenza</cp:lastModifiedBy>
  <cp:revision>34</cp:revision>
  <dcterms:created xsi:type="dcterms:W3CDTF">2024-08-07T00:36:26Z</dcterms:created>
  <dcterms:modified xsi:type="dcterms:W3CDTF">2025-10-22T17:26:41Z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0x010100C8F5212CE279FA4ABCCDA2B633FB6206</vt:lpwstr>
  </property>
  <property fmtid="{D5CDD505-2E9C-101B-9397-08002B2CF9AE}" pid="3" name="MediaServiceImageTags">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_activity">
    <vt:lpwstr>{"FileActivityType":"9","FileActivityTimeStamp":"2025-10-03T00:29:26.923Z","FileActivityUsersOnPage":[{"DisplayName":"Pamela Fox","Id":"pamelafox@microsoft.com"},{"DisplayName":"Evan Mattson","Id":"evmattso@microsoft.com"}],"FileActivityNavigationId":null}</vt:lpwstr>
  </property>
  <property fmtid="{D5CDD505-2E9C-101B-9397-08002B2CF9AE}" pid="9" name="TriggerFlowInfo">
    <vt:lpwstr/>
  </property>
</Properties>
</file>